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21"/>
  </p:notesMasterIdLst>
  <p:handoutMasterIdLst>
    <p:handoutMasterId r:id="rId22"/>
  </p:handoutMasterIdLst>
  <p:sldIdLst>
    <p:sldId id="277" r:id="rId5"/>
    <p:sldId id="669" r:id="rId6"/>
    <p:sldId id="279" r:id="rId7"/>
    <p:sldId id="422" r:id="rId8"/>
    <p:sldId id="315" r:id="rId9"/>
    <p:sldId id="316" r:id="rId10"/>
    <p:sldId id="317" r:id="rId11"/>
    <p:sldId id="425" r:id="rId12"/>
    <p:sldId id="427" r:id="rId13"/>
    <p:sldId id="426" r:id="rId14"/>
    <p:sldId id="752" r:id="rId15"/>
    <p:sldId id="424" r:id="rId16"/>
    <p:sldId id="431" r:id="rId17"/>
    <p:sldId id="432" r:id="rId18"/>
    <p:sldId id="433" r:id="rId19"/>
    <p:sldId id="73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224" userDrawn="1">
          <p15:clr>
            <a:srgbClr val="A4A3A4"/>
          </p15:clr>
        </p15:guide>
        <p15:guide id="2" pos="3840" userDrawn="1">
          <p15:clr>
            <a:srgbClr val="A4A3A4"/>
          </p15:clr>
        </p15:guide>
        <p15:guide id="3" orient="horz" pos="1536" userDrawn="1">
          <p15:clr>
            <a:srgbClr val="A4A3A4"/>
          </p15:clr>
        </p15:guide>
        <p15:guide id="4" pos="64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9C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87" autoAdjust="0"/>
    <p:restoredTop sz="86797" autoAdjust="0"/>
  </p:normalViewPr>
  <p:slideViewPr>
    <p:cSldViewPr snapToGrid="0">
      <p:cViewPr varScale="1">
        <p:scale>
          <a:sx n="92" d="100"/>
          <a:sy n="92" d="100"/>
        </p:scale>
        <p:origin x="184" y="1296"/>
      </p:cViewPr>
      <p:guideLst>
        <p:guide pos="1224"/>
        <p:guide pos="3840"/>
        <p:guide orient="horz" pos="1536"/>
        <p:guide pos="6456"/>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2691"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_rels/data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9.svg"/></Relationships>
</file>

<file path=ppt/diagrams/_rels/data11.xml.rels><?xml version="1.0" encoding="UTF-8" standalone="yes"?>
<Relationships xmlns="http://schemas.openxmlformats.org/package/2006/relationships"><Relationship Id="rId1" Type="http://schemas.openxmlformats.org/officeDocument/2006/relationships/hyperlink" Target="mailto:datacommons@psu.edu" TargetMode="External"/></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ata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8.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3.svg"/><Relationship Id="rId16" Type="http://schemas.openxmlformats.org/officeDocument/2006/relationships/image" Target="../media/image35.svg"/><Relationship Id="rId1" Type="http://schemas.openxmlformats.org/officeDocument/2006/relationships/image" Target="../media/image22.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18.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4.svg"/><Relationship Id="rId9" Type="http://schemas.openxmlformats.org/officeDocument/2006/relationships/image" Target="../media/image28.png"/><Relationship Id="rId14" Type="http://schemas.openxmlformats.org/officeDocument/2006/relationships/image" Target="../media/image33.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9.svg"/></Relationships>
</file>

<file path=ppt/diagrams/_rels/drawing11.xml.rels><?xml version="1.0" encoding="UTF-8" standalone="yes"?>
<Relationships xmlns="http://schemas.openxmlformats.org/package/2006/relationships"><Relationship Id="rId1" Type="http://schemas.openxmlformats.org/officeDocument/2006/relationships/hyperlink" Target="mailto:datacommons@psu.edu"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8.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3.svg"/><Relationship Id="rId16" Type="http://schemas.openxmlformats.org/officeDocument/2006/relationships/image" Target="../media/image35.svg"/><Relationship Id="rId1" Type="http://schemas.openxmlformats.org/officeDocument/2006/relationships/image" Target="../media/image22.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18.png"/><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4.svg"/><Relationship Id="rId9" Type="http://schemas.openxmlformats.org/officeDocument/2006/relationships/image" Target="../media/image28.png"/><Relationship Id="rId1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B794D3-CD27-45BB-B7CA-D2CA2BD64B59}"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4580B238-4A44-4A98-8E38-8DEEA20C09B9}">
      <dgm:prSet/>
      <dgm:spPr/>
      <dgm:t>
        <a:bodyPr/>
        <a:lstStyle/>
        <a:p>
          <a:r>
            <a:rPr lang="en-US" dirty="0"/>
            <a:t>Developed the PA Flood Risk Assessment Tool</a:t>
          </a:r>
        </a:p>
        <a:p>
          <a:r>
            <a:rPr lang="en-US" dirty="0" err="1"/>
            <a:t>pafloodrisk.psu.edu</a:t>
          </a:r>
          <a:endParaRPr lang="en-US" dirty="0"/>
        </a:p>
      </dgm:t>
    </dgm:pt>
    <dgm:pt modelId="{019755E9-38FE-41DA-9F84-E30384F402C6}" type="parTrans" cxnId="{6BA41C82-65DF-402E-BD3F-AC4784C609F5}">
      <dgm:prSet/>
      <dgm:spPr/>
      <dgm:t>
        <a:bodyPr/>
        <a:lstStyle/>
        <a:p>
          <a:endParaRPr lang="en-US"/>
        </a:p>
      </dgm:t>
    </dgm:pt>
    <dgm:pt modelId="{3B124748-7CD2-4AC5-8ABE-98CA313D0890}" type="sibTrans" cxnId="{6BA41C82-65DF-402E-BD3F-AC4784C609F5}">
      <dgm:prSet phldrT="01" phldr="0"/>
      <dgm:spPr/>
      <dgm:t>
        <a:bodyPr/>
        <a:lstStyle/>
        <a:p>
          <a:endParaRPr lang="en-US"/>
        </a:p>
      </dgm:t>
    </dgm:pt>
    <dgm:pt modelId="{B800CD0E-37C2-4C3A-8711-AAC17673D8CE}">
      <dgm:prSet/>
      <dgm:spPr/>
      <dgm:t>
        <a:bodyPr/>
        <a:lstStyle/>
        <a:p>
          <a:r>
            <a:rPr lang="en-US" dirty="0"/>
            <a:t>Developed</a:t>
          </a:r>
          <a:r>
            <a:rPr lang="en-US" baseline="0" dirty="0"/>
            <a:t> and manage Pennsylvania Spatial Data Access</a:t>
          </a:r>
        </a:p>
        <a:p>
          <a:r>
            <a:rPr lang="en-US" baseline="0" dirty="0" err="1"/>
            <a:t>pasda.psu.edu</a:t>
          </a:r>
          <a:endParaRPr lang="en-US" dirty="0"/>
        </a:p>
      </dgm:t>
    </dgm:pt>
    <dgm:pt modelId="{7CF406F0-6CD7-475B-BF02-DDCFF6C5592D}" type="parTrans" cxnId="{D9934FBA-F117-4614-ACF7-8B004F31CFA1}">
      <dgm:prSet/>
      <dgm:spPr/>
      <dgm:t>
        <a:bodyPr/>
        <a:lstStyle/>
        <a:p>
          <a:endParaRPr lang="en-US"/>
        </a:p>
      </dgm:t>
    </dgm:pt>
    <dgm:pt modelId="{A206B6B2-4A85-4946-8A4A-2151AD483193}" type="sibTrans" cxnId="{D9934FBA-F117-4614-ACF7-8B004F31CFA1}">
      <dgm:prSet phldrT="02" phldr="0"/>
      <dgm:spPr/>
      <dgm:t>
        <a:bodyPr/>
        <a:lstStyle/>
        <a:p>
          <a:endParaRPr lang="en-US"/>
        </a:p>
      </dgm:t>
    </dgm:pt>
    <dgm:pt modelId="{17740324-E9E0-4A5D-9A72-831403BEBD77}">
      <dgm:prSet/>
      <dgm:spPr/>
      <dgm:t>
        <a:bodyPr/>
        <a:lstStyle/>
        <a:p>
          <a:r>
            <a:rPr lang="en-US" dirty="0"/>
            <a:t>Manage the Penn State Data Commons research data repository</a:t>
          </a:r>
        </a:p>
        <a:p>
          <a:r>
            <a:rPr lang="en-US" dirty="0" err="1"/>
            <a:t>datacommons.psu.edu</a:t>
          </a:r>
          <a:endParaRPr lang="en-US" dirty="0"/>
        </a:p>
      </dgm:t>
    </dgm:pt>
    <dgm:pt modelId="{A72BD23B-941C-46EF-9E7E-940FD8D70C32}" type="parTrans" cxnId="{BD94B5B1-AEAF-4EB1-AE17-6E632784A0CF}">
      <dgm:prSet/>
      <dgm:spPr/>
      <dgm:t>
        <a:bodyPr/>
        <a:lstStyle/>
        <a:p>
          <a:endParaRPr lang="en-US"/>
        </a:p>
      </dgm:t>
    </dgm:pt>
    <dgm:pt modelId="{93460829-387C-4F3E-9102-2547AD79FFDE}" type="sibTrans" cxnId="{BD94B5B1-AEAF-4EB1-AE17-6E632784A0CF}">
      <dgm:prSet phldrT="03" phldr="0"/>
      <dgm:spPr/>
      <dgm:t>
        <a:bodyPr/>
        <a:lstStyle/>
        <a:p>
          <a:endParaRPr lang="en-US"/>
        </a:p>
      </dgm:t>
    </dgm:pt>
    <dgm:pt modelId="{1D090E5C-BDE2-F24D-A17E-F0B4D5898707}">
      <dgm:prSet/>
      <dgm:spPr/>
      <dgm:t>
        <a:bodyPr/>
        <a:lstStyle/>
        <a:p>
          <a:r>
            <a:rPr lang="en-US" dirty="0"/>
            <a:t>Developing 3D Pennsylvania</a:t>
          </a:r>
        </a:p>
      </dgm:t>
    </dgm:pt>
    <dgm:pt modelId="{22527AEB-6EBF-9C4E-97A3-61108AB5CFD1}" type="parTrans" cxnId="{9C269488-10F4-3E4A-ACEA-053E5FD94E23}">
      <dgm:prSet/>
      <dgm:spPr/>
      <dgm:t>
        <a:bodyPr/>
        <a:lstStyle/>
        <a:p>
          <a:endParaRPr lang="en-US"/>
        </a:p>
      </dgm:t>
    </dgm:pt>
    <dgm:pt modelId="{CE336C2B-B6B5-A649-AA66-74FCFCF0E274}" type="sibTrans" cxnId="{9C269488-10F4-3E4A-ACEA-053E5FD94E23}">
      <dgm:prSet phldrT="04" phldr="0"/>
      <dgm:spPr/>
      <dgm:t>
        <a:bodyPr/>
        <a:lstStyle/>
        <a:p>
          <a:endParaRPr lang="en-US"/>
        </a:p>
      </dgm:t>
    </dgm:pt>
    <dgm:pt modelId="{0D5B9987-9BDE-EC47-AE47-09020E79CB17}">
      <dgm:prSet/>
      <dgm:spPr/>
      <dgm:t>
        <a:bodyPr/>
        <a:lstStyle/>
        <a:p>
          <a:r>
            <a:rPr lang="en-US" dirty="0"/>
            <a:t>Collaborate across PSU </a:t>
          </a:r>
        </a:p>
        <a:p>
          <a:r>
            <a:rPr lang="en-US" dirty="0"/>
            <a:t>Climate Consortium</a:t>
          </a:r>
        </a:p>
        <a:p>
          <a:r>
            <a:rPr lang="en-US" dirty="0"/>
            <a:t>CIVIC</a:t>
          </a:r>
        </a:p>
        <a:p>
          <a:r>
            <a:rPr lang="en-US" dirty="0"/>
            <a:t>Flood Risk Working Group</a:t>
          </a:r>
        </a:p>
        <a:p>
          <a:r>
            <a:rPr lang="en-US" dirty="0"/>
            <a:t>Sea Grant </a:t>
          </a:r>
        </a:p>
        <a:p>
          <a:r>
            <a:rPr lang="en-US" dirty="0"/>
            <a:t>Center for Critical Minerals</a:t>
          </a:r>
        </a:p>
      </dgm:t>
    </dgm:pt>
    <dgm:pt modelId="{EC38C92D-44EB-2C4E-989B-ACAA42740501}" type="parTrans" cxnId="{281AB3F0-5A9B-064C-9FCE-A2863C69402F}">
      <dgm:prSet/>
      <dgm:spPr/>
      <dgm:t>
        <a:bodyPr/>
        <a:lstStyle/>
        <a:p>
          <a:endParaRPr lang="en-US"/>
        </a:p>
      </dgm:t>
    </dgm:pt>
    <dgm:pt modelId="{FA1016EA-1183-3A4F-9D05-903525C7662E}" type="sibTrans" cxnId="{281AB3F0-5A9B-064C-9FCE-A2863C69402F}">
      <dgm:prSet phldrT="05" phldr="0"/>
      <dgm:spPr/>
      <dgm:t>
        <a:bodyPr/>
        <a:lstStyle/>
        <a:p>
          <a:endParaRPr lang="en-US"/>
        </a:p>
      </dgm:t>
    </dgm:pt>
    <dgm:pt modelId="{D3C998AB-E3F7-3041-B838-359F93EEA2D7}">
      <dgm:prSet/>
      <dgm:spPr/>
      <dgm:t>
        <a:bodyPr/>
        <a:lstStyle/>
        <a:p>
          <a:r>
            <a:rPr lang="en-US" dirty="0"/>
            <a:t>Collaborate across the state, federal, local, and non profit organizations including NWS/NOAA, DOE, USGS, FEMA, PADEP, PEMA, PennDOT,  </a:t>
          </a:r>
          <a:r>
            <a:rPr lang="en-US" dirty="0" err="1"/>
            <a:t>WeConservePA</a:t>
          </a:r>
          <a:r>
            <a:rPr lang="en-US" dirty="0"/>
            <a:t>, and more. </a:t>
          </a:r>
        </a:p>
      </dgm:t>
    </dgm:pt>
    <dgm:pt modelId="{9F780F72-8640-A944-8F21-6B82B556DBB8}" type="parTrans" cxnId="{BBD40033-F93D-2F42-B285-A32C48966629}">
      <dgm:prSet/>
      <dgm:spPr/>
      <dgm:t>
        <a:bodyPr/>
        <a:lstStyle/>
        <a:p>
          <a:endParaRPr lang="en-US"/>
        </a:p>
      </dgm:t>
    </dgm:pt>
    <dgm:pt modelId="{FB621675-57F0-A24C-881F-BA12E7612E59}" type="sibTrans" cxnId="{BBD40033-F93D-2F42-B285-A32C48966629}">
      <dgm:prSet phldrT="06" phldr="0"/>
      <dgm:spPr/>
      <dgm:t>
        <a:bodyPr/>
        <a:lstStyle/>
        <a:p>
          <a:endParaRPr lang="en-US"/>
        </a:p>
      </dgm:t>
    </dgm:pt>
    <dgm:pt modelId="{ABE9EB25-1B9A-E040-96D8-002B5DD13825}">
      <dgm:prSet/>
      <dgm:spPr/>
      <dgm:t>
        <a:bodyPr/>
        <a:lstStyle/>
        <a:p>
          <a:r>
            <a:rPr lang="en-US" dirty="0"/>
            <a:t>Manage Historic Aerial Photos</a:t>
          </a:r>
        </a:p>
        <a:p>
          <a:r>
            <a:rPr lang="en-US" dirty="0" err="1"/>
            <a:t>pennpilot.psu.edu</a:t>
          </a:r>
          <a:endParaRPr lang="en-US" dirty="0"/>
        </a:p>
      </dgm:t>
    </dgm:pt>
    <dgm:pt modelId="{0622303A-15DD-1446-83BA-DC55795BA38B}" type="parTrans" cxnId="{060195C8-6338-044A-949F-DBB53A2294B3}">
      <dgm:prSet/>
      <dgm:spPr/>
      <dgm:t>
        <a:bodyPr/>
        <a:lstStyle/>
        <a:p>
          <a:endParaRPr lang="en-US"/>
        </a:p>
      </dgm:t>
    </dgm:pt>
    <dgm:pt modelId="{FE5DDD46-23DE-944B-BAF0-1AB0C1B8170F}" type="sibTrans" cxnId="{060195C8-6338-044A-949F-DBB53A2294B3}">
      <dgm:prSet/>
      <dgm:spPr/>
      <dgm:t>
        <a:bodyPr/>
        <a:lstStyle/>
        <a:p>
          <a:endParaRPr lang="en-US"/>
        </a:p>
      </dgm:t>
    </dgm:pt>
    <dgm:pt modelId="{0A2B369A-D805-E341-9759-4A812279D4BD}">
      <dgm:prSet/>
      <dgm:spPr/>
      <dgm:t>
        <a:bodyPr/>
        <a:lstStyle/>
        <a:p>
          <a:r>
            <a:rPr lang="en-US" dirty="0"/>
            <a:t>Host and manage current imagery, elevation, lidar, state and federal data, underground mine maps (</a:t>
          </a:r>
          <a:r>
            <a:rPr lang="en-US" dirty="0" err="1"/>
            <a:t>minemaps.psu.edu</a:t>
          </a:r>
          <a:r>
            <a:rPr lang="en-US" dirty="0"/>
            <a:t>)</a:t>
          </a:r>
        </a:p>
      </dgm:t>
    </dgm:pt>
    <dgm:pt modelId="{BA156ECC-5A34-4049-AC4F-CE3EBFA0F8AA}" type="parTrans" cxnId="{1E6528C8-3E94-EC43-9F65-CD44E131E156}">
      <dgm:prSet/>
      <dgm:spPr/>
      <dgm:t>
        <a:bodyPr/>
        <a:lstStyle/>
        <a:p>
          <a:endParaRPr lang="en-US"/>
        </a:p>
      </dgm:t>
    </dgm:pt>
    <dgm:pt modelId="{D8B7E5D8-D16C-1B47-944C-8BCCC595327D}" type="sibTrans" cxnId="{1E6528C8-3E94-EC43-9F65-CD44E131E156}">
      <dgm:prSet/>
      <dgm:spPr/>
      <dgm:t>
        <a:bodyPr/>
        <a:lstStyle/>
        <a:p>
          <a:endParaRPr lang="en-US"/>
        </a:p>
      </dgm:t>
    </dgm:pt>
    <dgm:pt modelId="{F374F15B-AA23-ED49-86DA-24B682D6421A}" type="pres">
      <dgm:prSet presAssocID="{25B794D3-CD27-45BB-B7CA-D2CA2BD64B59}" presName="diagram" presStyleCnt="0">
        <dgm:presLayoutVars>
          <dgm:dir/>
          <dgm:resizeHandles val="exact"/>
        </dgm:presLayoutVars>
      </dgm:prSet>
      <dgm:spPr/>
    </dgm:pt>
    <dgm:pt modelId="{CDEC565D-5CA4-964D-8412-448FDA4E7871}" type="pres">
      <dgm:prSet presAssocID="{4580B238-4A44-4A98-8E38-8DEEA20C09B9}" presName="node" presStyleLbl="node1" presStyleIdx="0" presStyleCnt="8">
        <dgm:presLayoutVars>
          <dgm:bulletEnabled val="1"/>
        </dgm:presLayoutVars>
      </dgm:prSet>
      <dgm:spPr/>
    </dgm:pt>
    <dgm:pt modelId="{05CA5AF2-F7FC-8048-AA67-3D77ED143B5D}" type="pres">
      <dgm:prSet presAssocID="{3B124748-7CD2-4AC5-8ABE-98CA313D0890}" presName="sibTrans" presStyleCnt="0"/>
      <dgm:spPr/>
    </dgm:pt>
    <dgm:pt modelId="{A2505C34-EC75-5F42-9346-D9342EA374CE}" type="pres">
      <dgm:prSet presAssocID="{B800CD0E-37C2-4C3A-8711-AAC17673D8CE}" presName="node" presStyleLbl="node1" presStyleIdx="1" presStyleCnt="8">
        <dgm:presLayoutVars>
          <dgm:bulletEnabled val="1"/>
        </dgm:presLayoutVars>
      </dgm:prSet>
      <dgm:spPr/>
    </dgm:pt>
    <dgm:pt modelId="{4DDBD1DA-AEEE-004E-9DF0-08C58BB2F530}" type="pres">
      <dgm:prSet presAssocID="{A206B6B2-4A85-4946-8A4A-2151AD483193}" presName="sibTrans" presStyleCnt="0"/>
      <dgm:spPr/>
    </dgm:pt>
    <dgm:pt modelId="{6D9CE8A9-B8B1-464B-AE5A-C7B16D4B2936}" type="pres">
      <dgm:prSet presAssocID="{17740324-E9E0-4A5D-9A72-831403BEBD77}" presName="node" presStyleLbl="node1" presStyleIdx="2" presStyleCnt="8">
        <dgm:presLayoutVars>
          <dgm:bulletEnabled val="1"/>
        </dgm:presLayoutVars>
      </dgm:prSet>
      <dgm:spPr/>
    </dgm:pt>
    <dgm:pt modelId="{CE41F013-839E-0843-A821-7A486BAEA1C1}" type="pres">
      <dgm:prSet presAssocID="{93460829-387C-4F3E-9102-2547AD79FFDE}" presName="sibTrans" presStyleCnt="0"/>
      <dgm:spPr/>
    </dgm:pt>
    <dgm:pt modelId="{A3D0E0CF-50DE-E940-BCDA-05EE5230EFD9}" type="pres">
      <dgm:prSet presAssocID="{1D090E5C-BDE2-F24D-A17E-F0B4D5898707}" presName="node" presStyleLbl="node1" presStyleIdx="3" presStyleCnt="8">
        <dgm:presLayoutVars>
          <dgm:bulletEnabled val="1"/>
        </dgm:presLayoutVars>
      </dgm:prSet>
      <dgm:spPr/>
    </dgm:pt>
    <dgm:pt modelId="{99A0C8BA-ADBE-A64D-BFEF-4FF2C54D55AE}" type="pres">
      <dgm:prSet presAssocID="{CE336C2B-B6B5-A649-AA66-74FCFCF0E274}" presName="sibTrans" presStyleCnt="0"/>
      <dgm:spPr/>
    </dgm:pt>
    <dgm:pt modelId="{29FDEA91-9E2D-934C-831E-C6302A66F62F}" type="pres">
      <dgm:prSet presAssocID="{ABE9EB25-1B9A-E040-96D8-002B5DD13825}" presName="node" presStyleLbl="node1" presStyleIdx="4" presStyleCnt="8">
        <dgm:presLayoutVars>
          <dgm:bulletEnabled val="1"/>
        </dgm:presLayoutVars>
      </dgm:prSet>
      <dgm:spPr/>
    </dgm:pt>
    <dgm:pt modelId="{10198054-74C8-3B41-83A2-8DDF275C5579}" type="pres">
      <dgm:prSet presAssocID="{FE5DDD46-23DE-944B-BAF0-1AB0C1B8170F}" presName="sibTrans" presStyleCnt="0"/>
      <dgm:spPr/>
    </dgm:pt>
    <dgm:pt modelId="{338B3B9B-20AA-794E-A37E-76BE2ECD030D}" type="pres">
      <dgm:prSet presAssocID="{0A2B369A-D805-E341-9759-4A812279D4BD}" presName="node" presStyleLbl="node1" presStyleIdx="5" presStyleCnt="8">
        <dgm:presLayoutVars>
          <dgm:bulletEnabled val="1"/>
        </dgm:presLayoutVars>
      </dgm:prSet>
      <dgm:spPr/>
    </dgm:pt>
    <dgm:pt modelId="{A098EBE4-5374-2A46-BF88-8630EAB1B9D9}" type="pres">
      <dgm:prSet presAssocID="{D8B7E5D8-D16C-1B47-944C-8BCCC595327D}" presName="sibTrans" presStyleCnt="0"/>
      <dgm:spPr/>
    </dgm:pt>
    <dgm:pt modelId="{DDE6F451-8C15-7A4E-A923-7B8BF9BCB29D}" type="pres">
      <dgm:prSet presAssocID="{0D5B9987-9BDE-EC47-AE47-09020E79CB17}" presName="node" presStyleLbl="node1" presStyleIdx="6" presStyleCnt="8">
        <dgm:presLayoutVars>
          <dgm:bulletEnabled val="1"/>
        </dgm:presLayoutVars>
      </dgm:prSet>
      <dgm:spPr/>
    </dgm:pt>
    <dgm:pt modelId="{C1013DBA-63DB-6542-8A9A-96DCFF7AE503}" type="pres">
      <dgm:prSet presAssocID="{FA1016EA-1183-3A4F-9D05-903525C7662E}" presName="sibTrans" presStyleCnt="0"/>
      <dgm:spPr/>
    </dgm:pt>
    <dgm:pt modelId="{8BCE5B7F-C457-7147-93F0-EA22133BBF9E}" type="pres">
      <dgm:prSet presAssocID="{D3C998AB-E3F7-3041-B838-359F93EEA2D7}" presName="node" presStyleLbl="node1" presStyleIdx="7" presStyleCnt="8">
        <dgm:presLayoutVars>
          <dgm:bulletEnabled val="1"/>
        </dgm:presLayoutVars>
      </dgm:prSet>
      <dgm:spPr/>
    </dgm:pt>
  </dgm:ptLst>
  <dgm:cxnLst>
    <dgm:cxn modelId="{BBD40033-F93D-2F42-B285-A32C48966629}" srcId="{25B794D3-CD27-45BB-B7CA-D2CA2BD64B59}" destId="{D3C998AB-E3F7-3041-B838-359F93EEA2D7}" srcOrd="7" destOrd="0" parTransId="{9F780F72-8640-A944-8F21-6B82B556DBB8}" sibTransId="{FB621675-57F0-A24C-881F-BA12E7612E59}"/>
    <dgm:cxn modelId="{C48CD451-E39B-8644-BCBF-8AF252A5760F}" type="presOf" srcId="{0A2B369A-D805-E341-9759-4A812279D4BD}" destId="{338B3B9B-20AA-794E-A37E-76BE2ECD030D}" srcOrd="0" destOrd="0" presId="urn:microsoft.com/office/officeart/2005/8/layout/default"/>
    <dgm:cxn modelId="{64EA946D-5EB6-5847-A684-8E703EC39530}" type="presOf" srcId="{4580B238-4A44-4A98-8E38-8DEEA20C09B9}" destId="{CDEC565D-5CA4-964D-8412-448FDA4E7871}" srcOrd="0" destOrd="0" presId="urn:microsoft.com/office/officeart/2005/8/layout/default"/>
    <dgm:cxn modelId="{8CE2F26F-1172-554C-B2F5-B1C86AE75700}" type="presOf" srcId="{D3C998AB-E3F7-3041-B838-359F93EEA2D7}" destId="{8BCE5B7F-C457-7147-93F0-EA22133BBF9E}" srcOrd="0" destOrd="0" presId="urn:microsoft.com/office/officeart/2005/8/layout/default"/>
    <dgm:cxn modelId="{13DD2473-82C9-3D43-A4E8-80A5E82D10B6}" type="presOf" srcId="{1D090E5C-BDE2-F24D-A17E-F0B4D5898707}" destId="{A3D0E0CF-50DE-E940-BCDA-05EE5230EFD9}" srcOrd="0" destOrd="0" presId="urn:microsoft.com/office/officeart/2005/8/layout/default"/>
    <dgm:cxn modelId="{51D9A174-17D2-ED46-A649-6D45765B181E}" type="presOf" srcId="{0D5B9987-9BDE-EC47-AE47-09020E79CB17}" destId="{DDE6F451-8C15-7A4E-A923-7B8BF9BCB29D}" srcOrd="0" destOrd="0" presId="urn:microsoft.com/office/officeart/2005/8/layout/default"/>
    <dgm:cxn modelId="{6BA41C82-65DF-402E-BD3F-AC4784C609F5}" srcId="{25B794D3-CD27-45BB-B7CA-D2CA2BD64B59}" destId="{4580B238-4A44-4A98-8E38-8DEEA20C09B9}" srcOrd="0" destOrd="0" parTransId="{019755E9-38FE-41DA-9F84-E30384F402C6}" sibTransId="{3B124748-7CD2-4AC5-8ABE-98CA313D0890}"/>
    <dgm:cxn modelId="{9C269488-10F4-3E4A-ACEA-053E5FD94E23}" srcId="{25B794D3-CD27-45BB-B7CA-D2CA2BD64B59}" destId="{1D090E5C-BDE2-F24D-A17E-F0B4D5898707}" srcOrd="3" destOrd="0" parTransId="{22527AEB-6EBF-9C4E-97A3-61108AB5CFD1}" sibTransId="{CE336C2B-B6B5-A649-AA66-74FCFCF0E274}"/>
    <dgm:cxn modelId="{2AAC20A1-FB03-8642-AA3D-81B6B83660BF}" type="presOf" srcId="{17740324-E9E0-4A5D-9A72-831403BEBD77}" destId="{6D9CE8A9-B8B1-464B-AE5A-C7B16D4B2936}" srcOrd="0" destOrd="0" presId="urn:microsoft.com/office/officeart/2005/8/layout/default"/>
    <dgm:cxn modelId="{9C5140AF-8E5C-5D4E-98C0-2854B2467906}" type="presOf" srcId="{25B794D3-CD27-45BB-B7CA-D2CA2BD64B59}" destId="{F374F15B-AA23-ED49-86DA-24B682D6421A}" srcOrd="0" destOrd="0" presId="urn:microsoft.com/office/officeart/2005/8/layout/default"/>
    <dgm:cxn modelId="{BD94B5B1-AEAF-4EB1-AE17-6E632784A0CF}" srcId="{25B794D3-CD27-45BB-B7CA-D2CA2BD64B59}" destId="{17740324-E9E0-4A5D-9A72-831403BEBD77}" srcOrd="2" destOrd="0" parTransId="{A72BD23B-941C-46EF-9E7E-940FD8D70C32}" sibTransId="{93460829-387C-4F3E-9102-2547AD79FFDE}"/>
    <dgm:cxn modelId="{4171CAB4-631B-844F-9DE5-0F16BCAB6454}" type="presOf" srcId="{B800CD0E-37C2-4C3A-8711-AAC17673D8CE}" destId="{A2505C34-EC75-5F42-9346-D9342EA374CE}" srcOrd="0" destOrd="0" presId="urn:microsoft.com/office/officeart/2005/8/layout/default"/>
    <dgm:cxn modelId="{D9934FBA-F117-4614-ACF7-8B004F31CFA1}" srcId="{25B794D3-CD27-45BB-B7CA-D2CA2BD64B59}" destId="{B800CD0E-37C2-4C3A-8711-AAC17673D8CE}" srcOrd="1" destOrd="0" parTransId="{7CF406F0-6CD7-475B-BF02-DDCFF6C5592D}" sibTransId="{A206B6B2-4A85-4946-8A4A-2151AD483193}"/>
    <dgm:cxn modelId="{1E6528C8-3E94-EC43-9F65-CD44E131E156}" srcId="{25B794D3-CD27-45BB-B7CA-D2CA2BD64B59}" destId="{0A2B369A-D805-E341-9759-4A812279D4BD}" srcOrd="5" destOrd="0" parTransId="{BA156ECC-5A34-4049-AC4F-CE3EBFA0F8AA}" sibTransId="{D8B7E5D8-D16C-1B47-944C-8BCCC595327D}"/>
    <dgm:cxn modelId="{060195C8-6338-044A-949F-DBB53A2294B3}" srcId="{25B794D3-CD27-45BB-B7CA-D2CA2BD64B59}" destId="{ABE9EB25-1B9A-E040-96D8-002B5DD13825}" srcOrd="4" destOrd="0" parTransId="{0622303A-15DD-1446-83BA-DC55795BA38B}" sibTransId="{FE5DDD46-23DE-944B-BAF0-1AB0C1B8170F}"/>
    <dgm:cxn modelId="{281AB3F0-5A9B-064C-9FCE-A2863C69402F}" srcId="{25B794D3-CD27-45BB-B7CA-D2CA2BD64B59}" destId="{0D5B9987-9BDE-EC47-AE47-09020E79CB17}" srcOrd="6" destOrd="0" parTransId="{EC38C92D-44EB-2C4E-989B-ACAA42740501}" sibTransId="{FA1016EA-1183-3A4F-9D05-903525C7662E}"/>
    <dgm:cxn modelId="{5BC22EF4-C2C2-1949-B557-2867E58C6B9A}" type="presOf" srcId="{ABE9EB25-1B9A-E040-96D8-002B5DD13825}" destId="{29FDEA91-9E2D-934C-831E-C6302A66F62F}" srcOrd="0" destOrd="0" presId="urn:microsoft.com/office/officeart/2005/8/layout/default"/>
    <dgm:cxn modelId="{44C06643-465F-3844-B72C-6231326CEAE3}" type="presParOf" srcId="{F374F15B-AA23-ED49-86DA-24B682D6421A}" destId="{CDEC565D-5CA4-964D-8412-448FDA4E7871}" srcOrd="0" destOrd="0" presId="urn:microsoft.com/office/officeart/2005/8/layout/default"/>
    <dgm:cxn modelId="{8FF1CC4B-32E9-B643-ADC9-7AED810635F2}" type="presParOf" srcId="{F374F15B-AA23-ED49-86DA-24B682D6421A}" destId="{05CA5AF2-F7FC-8048-AA67-3D77ED143B5D}" srcOrd="1" destOrd="0" presId="urn:microsoft.com/office/officeart/2005/8/layout/default"/>
    <dgm:cxn modelId="{3ADB547C-418D-4144-BDAF-2064098DEB34}" type="presParOf" srcId="{F374F15B-AA23-ED49-86DA-24B682D6421A}" destId="{A2505C34-EC75-5F42-9346-D9342EA374CE}" srcOrd="2" destOrd="0" presId="urn:microsoft.com/office/officeart/2005/8/layout/default"/>
    <dgm:cxn modelId="{0EC7B0FD-9971-784E-923A-2F83BBD7BF7D}" type="presParOf" srcId="{F374F15B-AA23-ED49-86DA-24B682D6421A}" destId="{4DDBD1DA-AEEE-004E-9DF0-08C58BB2F530}" srcOrd="3" destOrd="0" presId="urn:microsoft.com/office/officeart/2005/8/layout/default"/>
    <dgm:cxn modelId="{74EB822D-941B-564A-9E78-C30EEB6DD4CF}" type="presParOf" srcId="{F374F15B-AA23-ED49-86DA-24B682D6421A}" destId="{6D9CE8A9-B8B1-464B-AE5A-C7B16D4B2936}" srcOrd="4" destOrd="0" presId="urn:microsoft.com/office/officeart/2005/8/layout/default"/>
    <dgm:cxn modelId="{8A10710F-BD80-B647-B59A-2D4FFA27A4F4}" type="presParOf" srcId="{F374F15B-AA23-ED49-86DA-24B682D6421A}" destId="{CE41F013-839E-0843-A821-7A486BAEA1C1}" srcOrd="5" destOrd="0" presId="urn:microsoft.com/office/officeart/2005/8/layout/default"/>
    <dgm:cxn modelId="{10C9DF5E-B986-B84A-9EF6-4748F540DAE3}" type="presParOf" srcId="{F374F15B-AA23-ED49-86DA-24B682D6421A}" destId="{A3D0E0CF-50DE-E940-BCDA-05EE5230EFD9}" srcOrd="6" destOrd="0" presId="urn:microsoft.com/office/officeart/2005/8/layout/default"/>
    <dgm:cxn modelId="{69BB3CE7-15A5-C34F-9B1C-0C2D0D56601E}" type="presParOf" srcId="{F374F15B-AA23-ED49-86DA-24B682D6421A}" destId="{99A0C8BA-ADBE-A64D-BFEF-4FF2C54D55AE}" srcOrd="7" destOrd="0" presId="urn:microsoft.com/office/officeart/2005/8/layout/default"/>
    <dgm:cxn modelId="{25755B45-9E1A-114A-B8C7-33011231A32A}" type="presParOf" srcId="{F374F15B-AA23-ED49-86DA-24B682D6421A}" destId="{29FDEA91-9E2D-934C-831E-C6302A66F62F}" srcOrd="8" destOrd="0" presId="urn:microsoft.com/office/officeart/2005/8/layout/default"/>
    <dgm:cxn modelId="{97C57AEB-0821-E746-B1C4-8E022022A729}" type="presParOf" srcId="{F374F15B-AA23-ED49-86DA-24B682D6421A}" destId="{10198054-74C8-3B41-83A2-8DDF275C5579}" srcOrd="9" destOrd="0" presId="urn:microsoft.com/office/officeart/2005/8/layout/default"/>
    <dgm:cxn modelId="{2A51396B-4C45-1747-8B4F-A2EEEC550DF4}" type="presParOf" srcId="{F374F15B-AA23-ED49-86DA-24B682D6421A}" destId="{338B3B9B-20AA-794E-A37E-76BE2ECD030D}" srcOrd="10" destOrd="0" presId="urn:microsoft.com/office/officeart/2005/8/layout/default"/>
    <dgm:cxn modelId="{36DC3615-FEF9-8B47-A654-773E6AA61054}" type="presParOf" srcId="{F374F15B-AA23-ED49-86DA-24B682D6421A}" destId="{A098EBE4-5374-2A46-BF88-8630EAB1B9D9}" srcOrd="11" destOrd="0" presId="urn:microsoft.com/office/officeart/2005/8/layout/default"/>
    <dgm:cxn modelId="{9C9A0086-9044-1841-AA18-6CA671BFA62E}" type="presParOf" srcId="{F374F15B-AA23-ED49-86DA-24B682D6421A}" destId="{DDE6F451-8C15-7A4E-A923-7B8BF9BCB29D}" srcOrd="12" destOrd="0" presId="urn:microsoft.com/office/officeart/2005/8/layout/default"/>
    <dgm:cxn modelId="{9FCBDF61-E3BD-5049-8997-0DA4421714D8}" type="presParOf" srcId="{F374F15B-AA23-ED49-86DA-24B682D6421A}" destId="{C1013DBA-63DB-6542-8A9A-96DCFF7AE503}" srcOrd="13" destOrd="0" presId="urn:microsoft.com/office/officeart/2005/8/layout/default"/>
    <dgm:cxn modelId="{D9422C33-66D0-DF4B-9CA2-4A7FFA759564}" type="presParOf" srcId="{F374F15B-AA23-ED49-86DA-24B682D6421A}" destId="{8BCE5B7F-C457-7147-93F0-EA22133BBF9E}"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7361F99-BF81-4233-8226-0A1D2B13832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0F86F4E-A3E3-4BC8-8F61-21526F7EB8B3}">
      <dgm:prSet/>
      <dgm:spPr/>
      <dgm:t>
        <a:bodyPr/>
        <a:lstStyle/>
        <a:p>
          <a:r>
            <a:rPr lang="en-US" dirty="0"/>
            <a:t>In your data management plan, include the Data Commons. We have information you can use to populate your DMP. </a:t>
          </a:r>
        </a:p>
      </dgm:t>
    </dgm:pt>
    <dgm:pt modelId="{0C964782-B61A-4250-97EB-2AF86A157300}" type="parTrans" cxnId="{D33FA648-B34B-4EB7-800D-302C0CA95148}">
      <dgm:prSet/>
      <dgm:spPr/>
      <dgm:t>
        <a:bodyPr/>
        <a:lstStyle/>
        <a:p>
          <a:endParaRPr lang="en-US"/>
        </a:p>
      </dgm:t>
    </dgm:pt>
    <dgm:pt modelId="{7393B7E5-C9FF-464D-A903-7BDD15425DF2}" type="sibTrans" cxnId="{D33FA648-B34B-4EB7-800D-302C0CA95148}">
      <dgm:prSet/>
      <dgm:spPr/>
      <dgm:t>
        <a:bodyPr/>
        <a:lstStyle/>
        <a:p>
          <a:endParaRPr lang="en-US"/>
        </a:p>
      </dgm:t>
    </dgm:pt>
    <dgm:pt modelId="{5921B6DD-E17B-4949-A333-133447DB6E67}">
      <dgm:prSet/>
      <dgm:spPr/>
      <dgm:t>
        <a:bodyPr/>
        <a:lstStyle/>
        <a:p>
          <a:r>
            <a:rPr lang="en-US"/>
            <a:t>Be sure to consider funding for managing and storing your data. Data Commons is hosted by the Institute for Computational and Data Sciences (ICDS). The funding should support ICDS. </a:t>
          </a:r>
        </a:p>
      </dgm:t>
    </dgm:pt>
    <dgm:pt modelId="{CAE57D2E-D897-46B7-9FA6-BCFC93DDB857}" type="parTrans" cxnId="{9052DE62-FCDA-48E1-A397-04A5C16CE455}">
      <dgm:prSet/>
      <dgm:spPr/>
      <dgm:t>
        <a:bodyPr/>
        <a:lstStyle/>
        <a:p>
          <a:endParaRPr lang="en-US"/>
        </a:p>
      </dgm:t>
    </dgm:pt>
    <dgm:pt modelId="{A5D6126A-8F87-44D1-8357-0089E814B49C}" type="sibTrans" cxnId="{9052DE62-FCDA-48E1-A397-04A5C16CE455}">
      <dgm:prSet/>
      <dgm:spPr/>
      <dgm:t>
        <a:bodyPr/>
        <a:lstStyle/>
        <a:p>
          <a:endParaRPr lang="en-US"/>
        </a:p>
      </dgm:t>
    </dgm:pt>
    <dgm:pt modelId="{D8AD7DB5-8528-4CFA-A980-14F2B93F5EB1}">
      <dgm:prSet/>
      <dgm:spPr/>
      <dgm:t>
        <a:bodyPr/>
        <a:lstStyle/>
        <a:p>
          <a:r>
            <a:rPr lang="en-US" dirty="0"/>
            <a:t>Feel free to reach out to us during your project. We can provide advice on Best Management Practices for data management for future publication. </a:t>
          </a:r>
        </a:p>
      </dgm:t>
    </dgm:pt>
    <dgm:pt modelId="{C06DF980-C49C-4344-9E32-2B7D5E4E50EE}" type="parTrans" cxnId="{4DD44CFC-3FE2-4044-8C2B-6B86823B5828}">
      <dgm:prSet/>
      <dgm:spPr/>
      <dgm:t>
        <a:bodyPr/>
        <a:lstStyle/>
        <a:p>
          <a:endParaRPr lang="en-US"/>
        </a:p>
      </dgm:t>
    </dgm:pt>
    <dgm:pt modelId="{6D19008E-A0E7-440B-A437-302A326CE238}" type="sibTrans" cxnId="{4DD44CFC-3FE2-4044-8C2B-6B86823B5828}">
      <dgm:prSet/>
      <dgm:spPr/>
      <dgm:t>
        <a:bodyPr/>
        <a:lstStyle/>
        <a:p>
          <a:endParaRPr lang="en-US"/>
        </a:p>
      </dgm:t>
    </dgm:pt>
    <dgm:pt modelId="{C3504D98-B413-40E4-90D3-89ACC32D746A}" type="pres">
      <dgm:prSet presAssocID="{97361F99-BF81-4233-8226-0A1D2B13832C}" presName="root" presStyleCnt="0">
        <dgm:presLayoutVars>
          <dgm:dir/>
          <dgm:resizeHandles val="exact"/>
        </dgm:presLayoutVars>
      </dgm:prSet>
      <dgm:spPr/>
    </dgm:pt>
    <dgm:pt modelId="{6E708B42-9E01-430E-B97D-724EAA6AD087}" type="pres">
      <dgm:prSet presAssocID="{E0F86F4E-A3E3-4BC8-8F61-21526F7EB8B3}" presName="compNode" presStyleCnt="0"/>
      <dgm:spPr/>
    </dgm:pt>
    <dgm:pt modelId="{A78AEB5A-2B92-4E89-83EB-CB9AF510C2EC}" type="pres">
      <dgm:prSet presAssocID="{E0F86F4E-A3E3-4BC8-8F61-21526F7EB8B3}" presName="bgRect" presStyleLbl="bgShp" presStyleIdx="0" presStyleCnt="3"/>
      <dgm:spPr/>
    </dgm:pt>
    <dgm:pt modelId="{94C972E2-C46E-42C7-A95B-B3910557860C}" type="pres">
      <dgm:prSet presAssocID="{E0F86F4E-A3E3-4BC8-8F61-21526F7EB8B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E8409D7F-3C47-46E6-A822-7338945FE9EB}" type="pres">
      <dgm:prSet presAssocID="{E0F86F4E-A3E3-4BC8-8F61-21526F7EB8B3}" presName="spaceRect" presStyleCnt="0"/>
      <dgm:spPr/>
    </dgm:pt>
    <dgm:pt modelId="{F6ABFBE7-F182-479B-B2B4-DB5FD780D4AA}" type="pres">
      <dgm:prSet presAssocID="{E0F86F4E-A3E3-4BC8-8F61-21526F7EB8B3}" presName="parTx" presStyleLbl="revTx" presStyleIdx="0" presStyleCnt="3">
        <dgm:presLayoutVars>
          <dgm:chMax val="0"/>
          <dgm:chPref val="0"/>
        </dgm:presLayoutVars>
      </dgm:prSet>
      <dgm:spPr/>
    </dgm:pt>
    <dgm:pt modelId="{A58B4BF7-6C12-496A-B08B-002301CD438F}" type="pres">
      <dgm:prSet presAssocID="{7393B7E5-C9FF-464D-A903-7BDD15425DF2}" presName="sibTrans" presStyleCnt="0"/>
      <dgm:spPr/>
    </dgm:pt>
    <dgm:pt modelId="{90B47936-2D53-4D09-9790-91003E1B0051}" type="pres">
      <dgm:prSet presAssocID="{5921B6DD-E17B-4949-A333-133447DB6E67}" presName="compNode" presStyleCnt="0"/>
      <dgm:spPr/>
    </dgm:pt>
    <dgm:pt modelId="{D6451DBE-54CB-41B1-B365-8C675647D595}" type="pres">
      <dgm:prSet presAssocID="{5921B6DD-E17B-4949-A333-133447DB6E67}" presName="bgRect" presStyleLbl="bgShp" presStyleIdx="1" presStyleCnt="3"/>
      <dgm:spPr/>
    </dgm:pt>
    <dgm:pt modelId="{AE67F84D-B23F-4E45-A2C0-407D4E83D301}" type="pres">
      <dgm:prSet presAssocID="{5921B6DD-E17B-4949-A333-133447DB6E6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5A13831E-1393-4191-90D4-66E21F8C086D}" type="pres">
      <dgm:prSet presAssocID="{5921B6DD-E17B-4949-A333-133447DB6E67}" presName="spaceRect" presStyleCnt="0"/>
      <dgm:spPr/>
    </dgm:pt>
    <dgm:pt modelId="{A27F1AC8-27BB-4DB6-B326-B18BADD0635F}" type="pres">
      <dgm:prSet presAssocID="{5921B6DD-E17B-4949-A333-133447DB6E67}" presName="parTx" presStyleLbl="revTx" presStyleIdx="1" presStyleCnt="3">
        <dgm:presLayoutVars>
          <dgm:chMax val="0"/>
          <dgm:chPref val="0"/>
        </dgm:presLayoutVars>
      </dgm:prSet>
      <dgm:spPr/>
    </dgm:pt>
    <dgm:pt modelId="{B15E2D39-1496-47F7-B208-CE41F470DEC2}" type="pres">
      <dgm:prSet presAssocID="{A5D6126A-8F87-44D1-8357-0089E814B49C}" presName="sibTrans" presStyleCnt="0"/>
      <dgm:spPr/>
    </dgm:pt>
    <dgm:pt modelId="{D4D29620-1128-408D-8A45-BA06F2F47FFC}" type="pres">
      <dgm:prSet presAssocID="{D8AD7DB5-8528-4CFA-A980-14F2B93F5EB1}" presName="compNode" presStyleCnt="0"/>
      <dgm:spPr/>
    </dgm:pt>
    <dgm:pt modelId="{838CE6E3-CE99-416D-9EF0-6DA3A21A281B}" type="pres">
      <dgm:prSet presAssocID="{D8AD7DB5-8528-4CFA-A980-14F2B93F5EB1}" presName="bgRect" presStyleLbl="bgShp" presStyleIdx="2" presStyleCnt="3"/>
      <dgm:spPr/>
    </dgm:pt>
    <dgm:pt modelId="{D6DFDC9F-3154-4F91-8A4C-B6DCD71E401E}" type="pres">
      <dgm:prSet presAssocID="{D8AD7DB5-8528-4CFA-A980-14F2B93F5EB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5D79D009-C371-4E3E-8407-50C24F5C8FF3}" type="pres">
      <dgm:prSet presAssocID="{D8AD7DB5-8528-4CFA-A980-14F2B93F5EB1}" presName="spaceRect" presStyleCnt="0"/>
      <dgm:spPr/>
    </dgm:pt>
    <dgm:pt modelId="{6217BF5D-FC8F-4D01-98C4-557433A74FAA}" type="pres">
      <dgm:prSet presAssocID="{D8AD7DB5-8528-4CFA-A980-14F2B93F5EB1}" presName="parTx" presStyleLbl="revTx" presStyleIdx="2" presStyleCnt="3">
        <dgm:presLayoutVars>
          <dgm:chMax val="0"/>
          <dgm:chPref val="0"/>
        </dgm:presLayoutVars>
      </dgm:prSet>
      <dgm:spPr/>
    </dgm:pt>
  </dgm:ptLst>
  <dgm:cxnLst>
    <dgm:cxn modelId="{9F5B0B25-29B0-4CB3-BA88-6B91E771EA22}" type="presOf" srcId="{D8AD7DB5-8528-4CFA-A980-14F2B93F5EB1}" destId="{6217BF5D-FC8F-4D01-98C4-557433A74FAA}" srcOrd="0" destOrd="0" presId="urn:microsoft.com/office/officeart/2018/2/layout/IconVerticalSolidList"/>
    <dgm:cxn modelId="{006F0640-D0AD-44E0-91D8-8BDD4BB83032}" type="presOf" srcId="{97361F99-BF81-4233-8226-0A1D2B13832C}" destId="{C3504D98-B413-40E4-90D3-89ACC32D746A}" srcOrd="0" destOrd="0" presId="urn:microsoft.com/office/officeart/2018/2/layout/IconVerticalSolidList"/>
    <dgm:cxn modelId="{D33FA648-B34B-4EB7-800D-302C0CA95148}" srcId="{97361F99-BF81-4233-8226-0A1D2B13832C}" destId="{E0F86F4E-A3E3-4BC8-8F61-21526F7EB8B3}" srcOrd="0" destOrd="0" parTransId="{0C964782-B61A-4250-97EB-2AF86A157300}" sibTransId="{7393B7E5-C9FF-464D-A903-7BDD15425DF2}"/>
    <dgm:cxn modelId="{9052DE62-FCDA-48E1-A397-04A5C16CE455}" srcId="{97361F99-BF81-4233-8226-0A1D2B13832C}" destId="{5921B6DD-E17B-4949-A333-133447DB6E67}" srcOrd="1" destOrd="0" parTransId="{CAE57D2E-D897-46B7-9FA6-BCFC93DDB857}" sibTransId="{A5D6126A-8F87-44D1-8357-0089E814B49C}"/>
    <dgm:cxn modelId="{7EE00B73-B2CC-4B1E-8997-3D34FF2236B3}" type="presOf" srcId="{E0F86F4E-A3E3-4BC8-8F61-21526F7EB8B3}" destId="{F6ABFBE7-F182-479B-B2B4-DB5FD780D4AA}" srcOrd="0" destOrd="0" presId="urn:microsoft.com/office/officeart/2018/2/layout/IconVerticalSolidList"/>
    <dgm:cxn modelId="{E04E37BA-A582-4FB0-9698-A40FBDD5E308}" type="presOf" srcId="{5921B6DD-E17B-4949-A333-133447DB6E67}" destId="{A27F1AC8-27BB-4DB6-B326-B18BADD0635F}" srcOrd="0" destOrd="0" presId="urn:microsoft.com/office/officeart/2018/2/layout/IconVerticalSolidList"/>
    <dgm:cxn modelId="{4DD44CFC-3FE2-4044-8C2B-6B86823B5828}" srcId="{97361F99-BF81-4233-8226-0A1D2B13832C}" destId="{D8AD7DB5-8528-4CFA-A980-14F2B93F5EB1}" srcOrd="2" destOrd="0" parTransId="{C06DF980-C49C-4344-9E32-2B7D5E4E50EE}" sibTransId="{6D19008E-A0E7-440B-A437-302A326CE238}"/>
    <dgm:cxn modelId="{B9186534-06CC-440C-8E0E-ADFDFFF83176}" type="presParOf" srcId="{C3504D98-B413-40E4-90D3-89ACC32D746A}" destId="{6E708B42-9E01-430E-B97D-724EAA6AD087}" srcOrd="0" destOrd="0" presId="urn:microsoft.com/office/officeart/2018/2/layout/IconVerticalSolidList"/>
    <dgm:cxn modelId="{4ACFF80E-ECFC-4B22-9F2F-2263AFF63FE2}" type="presParOf" srcId="{6E708B42-9E01-430E-B97D-724EAA6AD087}" destId="{A78AEB5A-2B92-4E89-83EB-CB9AF510C2EC}" srcOrd="0" destOrd="0" presId="urn:microsoft.com/office/officeart/2018/2/layout/IconVerticalSolidList"/>
    <dgm:cxn modelId="{3430B828-3AA8-4390-8783-8C86411B5773}" type="presParOf" srcId="{6E708B42-9E01-430E-B97D-724EAA6AD087}" destId="{94C972E2-C46E-42C7-A95B-B3910557860C}" srcOrd="1" destOrd="0" presId="urn:microsoft.com/office/officeart/2018/2/layout/IconVerticalSolidList"/>
    <dgm:cxn modelId="{DD35319C-56D6-4BE5-BDFD-08DC4306D570}" type="presParOf" srcId="{6E708B42-9E01-430E-B97D-724EAA6AD087}" destId="{E8409D7F-3C47-46E6-A822-7338945FE9EB}" srcOrd="2" destOrd="0" presId="urn:microsoft.com/office/officeart/2018/2/layout/IconVerticalSolidList"/>
    <dgm:cxn modelId="{2BFEC719-6F7B-4843-8B37-2AEB90C7614E}" type="presParOf" srcId="{6E708B42-9E01-430E-B97D-724EAA6AD087}" destId="{F6ABFBE7-F182-479B-B2B4-DB5FD780D4AA}" srcOrd="3" destOrd="0" presId="urn:microsoft.com/office/officeart/2018/2/layout/IconVerticalSolidList"/>
    <dgm:cxn modelId="{120DBCCF-4438-41B5-A089-E2132DE3B2A5}" type="presParOf" srcId="{C3504D98-B413-40E4-90D3-89ACC32D746A}" destId="{A58B4BF7-6C12-496A-B08B-002301CD438F}" srcOrd="1" destOrd="0" presId="urn:microsoft.com/office/officeart/2018/2/layout/IconVerticalSolidList"/>
    <dgm:cxn modelId="{B7B1472D-3295-4925-8D47-7C56B20FED32}" type="presParOf" srcId="{C3504D98-B413-40E4-90D3-89ACC32D746A}" destId="{90B47936-2D53-4D09-9790-91003E1B0051}" srcOrd="2" destOrd="0" presId="urn:microsoft.com/office/officeart/2018/2/layout/IconVerticalSolidList"/>
    <dgm:cxn modelId="{DA3F464F-FB36-40EC-8948-36D92DD4E4F6}" type="presParOf" srcId="{90B47936-2D53-4D09-9790-91003E1B0051}" destId="{D6451DBE-54CB-41B1-B365-8C675647D595}" srcOrd="0" destOrd="0" presId="urn:microsoft.com/office/officeart/2018/2/layout/IconVerticalSolidList"/>
    <dgm:cxn modelId="{79A14D06-5A61-4271-BBD7-3FDB2F10721D}" type="presParOf" srcId="{90B47936-2D53-4D09-9790-91003E1B0051}" destId="{AE67F84D-B23F-4E45-A2C0-407D4E83D301}" srcOrd="1" destOrd="0" presId="urn:microsoft.com/office/officeart/2018/2/layout/IconVerticalSolidList"/>
    <dgm:cxn modelId="{945B1225-14AA-41A8-865B-E6EF4878296E}" type="presParOf" srcId="{90B47936-2D53-4D09-9790-91003E1B0051}" destId="{5A13831E-1393-4191-90D4-66E21F8C086D}" srcOrd="2" destOrd="0" presId="urn:microsoft.com/office/officeart/2018/2/layout/IconVerticalSolidList"/>
    <dgm:cxn modelId="{27BD4967-AFEB-4BA0-BD01-7A6306870950}" type="presParOf" srcId="{90B47936-2D53-4D09-9790-91003E1B0051}" destId="{A27F1AC8-27BB-4DB6-B326-B18BADD0635F}" srcOrd="3" destOrd="0" presId="urn:microsoft.com/office/officeart/2018/2/layout/IconVerticalSolidList"/>
    <dgm:cxn modelId="{4E344089-2EF6-415A-BE07-793A2F8FA6F1}" type="presParOf" srcId="{C3504D98-B413-40E4-90D3-89ACC32D746A}" destId="{B15E2D39-1496-47F7-B208-CE41F470DEC2}" srcOrd="3" destOrd="0" presId="urn:microsoft.com/office/officeart/2018/2/layout/IconVerticalSolidList"/>
    <dgm:cxn modelId="{C156A68D-A304-4E47-8DA3-E52377240CA5}" type="presParOf" srcId="{C3504D98-B413-40E4-90D3-89ACC32D746A}" destId="{D4D29620-1128-408D-8A45-BA06F2F47FFC}" srcOrd="4" destOrd="0" presId="urn:microsoft.com/office/officeart/2018/2/layout/IconVerticalSolidList"/>
    <dgm:cxn modelId="{F992C3AF-94CF-4023-9EA2-887A8BA81A9B}" type="presParOf" srcId="{D4D29620-1128-408D-8A45-BA06F2F47FFC}" destId="{838CE6E3-CE99-416D-9EF0-6DA3A21A281B}" srcOrd="0" destOrd="0" presId="urn:microsoft.com/office/officeart/2018/2/layout/IconVerticalSolidList"/>
    <dgm:cxn modelId="{668B73D3-26E6-4084-9905-DF5A970148D9}" type="presParOf" srcId="{D4D29620-1128-408D-8A45-BA06F2F47FFC}" destId="{D6DFDC9F-3154-4F91-8A4C-B6DCD71E401E}" srcOrd="1" destOrd="0" presId="urn:microsoft.com/office/officeart/2018/2/layout/IconVerticalSolidList"/>
    <dgm:cxn modelId="{0A302BA3-567D-44FB-9C99-7873E33DE23B}" type="presParOf" srcId="{D4D29620-1128-408D-8A45-BA06F2F47FFC}" destId="{5D79D009-C371-4E3E-8407-50C24F5C8FF3}" srcOrd="2" destOrd="0" presId="urn:microsoft.com/office/officeart/2018/2/layout/IconVerticalSolidList"/>
    <dgm:cxn modelId="{55D9D8A7-4612-49A7-BE6B-BC4C1617EECF}" type="presParOf" srcId="{D4D29620-1128-408D-8A45-BA06F2F47FFC}" destId="{6217BF5D-FC8F-4D01-98C4-557433A74FA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C664BA7-90CE-4FDC-8372-C61F56752E2C}" type="doc">
      <dgm:prSet loTypeId="urn:microsoft.com/office/officeart/2005/8/layout/vProcess5" loCatId="process" qsTypeId="urn:microsoft.com/office/officeart/2005/8/quickstyle/simple1" qsCatId="simple" csTypeId="urn:microsoft.com/office/officeart/2005/8/colors/accent3_2" csCatId="accent3" phldr="1"/>
      <dgm:spPr/>
      <dgm:t>
        <a:bodyPr/>
        <a:lstStyle/>
        <a:p>
          <a:endParaRPr lang="en-US"/>
        </a:p>
      </dgm:t>
    </dgm:pt>
    <dgm:pt modelId="{ECB8A2E6-2247-432C-84FD-6413C4C26908}">
      <dgm:prSet/>
      <dgm:spPr>
        <a:solidFill>
          <a:schemeClr val="accent6">
            <a:lumMod val="40000"/>
            <a:lumOff val="60000"/>
          </a:schemeClr>
        </a:solidFill>
      </dgm:spPr>
      <dgm:t>
        <a:bodyPr/>
        <a:lstStyle/>
        <a:p>
          <a:r>
            <a:rPr lang="en-US" dirty="0">
              <a:solidFill>
                <a:schemeClr val="tx1"/>
              </a:solidFill>
            </a:rPr>
            <a:t>Contact us at </a:t>
          </a:r>
          <a:r>
            <a:rPr lang="en-US"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datacommons@psu.edu</a:t>
          </a:r>
          <a:endParaRPr lang="en-US" dirty="0">
            <a:solidFill>
              <a:schemeClr val="tx1"/>
            </a:solidFill>
          </a:endParaRPr>
        </a:p>
      </dgm:t>
    </dgm:pt>
    <dgm:pt modelId="{19A123EA-2D5D-47DC-9E94-4B77F8BEFC77}" type="parTrans" cxnId="{9F4EEA20-ACB5-4036-B52D-01470ECACFA3}">
      <dgm:prSet/>
      <dgm:spPr/>
      <dgm:t>
        <a:bodyPr/>
        <a:lstStyle/>
        <a:p>
          <a:endParaRPr lang="en-US"/>
        </a:p>
      </dgm:t>
    </dgm:pt>
    <dgm:pt modelId="{13B0CF76-1F06-4F16-9AE2-AA610A7C528A}" type="sibTrans" cxnId="{9F4EEA20-ACB5-4036-B52D-01470ECACFA3}">
      <dgm:prSet/>
      <dgm:spPr>
        <a:solidFill>
          <a:schemeClr val="accent2">
            <a:lumMod val="75000"/>
            <a:alpha val="90000"/>
          </a:schemeClr>
        </a:solidFill>
      </dgm:spPr>
      <dgm:t>
        <a:bodyPr/>
        <a:lstStyle/>
        <a:p>
          <a:endParaRPr lang="en-US"/>
        </a:p>
      </dgm:t>
    </dgm:pt>
    <dgm:pt modelId="{6072807B-54C5-4978-908F-98D1926868E9}">
      <dgm:prSet/>
      <dgm:spPr>
        <a:solidFill>
          <a:schemeClr val="accent6">
            <a:lumMod val="40000"/>
            <a:lumOff val="60000"/>
          </a:schemeClr>
        </a:solidFill>
      </dgm:spPr>
      <dgm:t>
        <a:bodyPr/>
        <a:lstStyle/>
        <a:p>
          <a:r>
            <a:rPr lang="en-US" dirty="0">
              <a:solidFill>
                <a:schemeClr val="tx1"/>
              </a:solidFill>
            </a:rPr>
            <a:t>We will work with you to get your data ready to share publicly. </a:t>
          </a:r>
        </a:p>
      </dgm:t>
    </dgm:pt>
    <dgm:pt modelId="{73F29792-E795-426F-89FA-3F54FDEF9CF8}" type="parTrans" cxnId="{19A8A5D9-64FA-415D-8937-0952A2FD96FF}">
      <dgm:prSet/>
      <dgm:spPr/>
      <dgm:t>
        <a:bodyPr/>
        <a:lstStyle/>
        <a:p>
          <a:endParaRPr lang="en-US"/>
        </a:p>
      </dgm:t>
    </dgm:pt>
    <dgm:pt modelId="{842303E0-6AD9-4245-A1CD-02C92B8BE82E}" type="sibTrans" cxnId="{19A8A5D9-64FA-415D-8937-0952A2FD96FF}">
      <dgm:prSet/>
      <dgm:spPr>
        <a:solidFill>
          <a:schemeClr val="accent2">
            <a:lumMod val="75000"/>
            <a:alpha val="90000"/>
          </a:schemeClr>
        </a:solidFill>
      </dgm:spPr>
      <dgm:t>
        <a:bodyPr/>
        <a:lstStyle/>
        <a:p>
          <a:endParaRPr lang="en-US"/>
        </a:p>
      </dgm:t>
    </dgm:pt>
    <dgm:pt modelId="{9251D418-2C19-4D74-B36C-3220F63424EC}">
      <dgm:prSet/>
      <dgm:spPr>
        <a:solidFill>
          <a:schemeClr val="accent6">
            <a:lumMod val="40000"/>
            <a:lumOff val="60000"/>
          </a:schemeClr>
        </a:solidFill>
      </dgm:spPr>
      <dgm:t>
        <a:bodyPr/>
        <a:lstStyle/>
        <a:p>
          <a:r>
            <a:rPr lang="en-US" dirty="0">
              <a:solidFill>
                <a:schemeClr val="tx1"/>
              </a:solidFill>
            </a:rPr>
            <a:t>We will create metadata, a DOI, and links to related material. </a:t>
          </a:r>
        </a:p>
      </dgm:t>
    </dgm:pt>
    <dgm:pt modelId="{BB7C80BF-C0B9-4080-BA38-7250EE32C9E1}" type="parTrans" cxnId="{2DB09957-EC7E-4DDB-93BE-F2E18855AAA1}">
      <dgm:prSet/>
      <dgm:spPr/>
      <dgm:t>
        <a:bodyPr/>
        <a:lstStyle/>
        <a:p>
          <a:endParaRPr lang="en-US"/>
        </a:p>
      </dgm:t>
    </dgm:pt>
    <dgm:pt modelId="{541A0396-B67D-4D2D-BF57-58BF9E1888F1}" type="sibTrans" cxnId="{2DB09957-EC7E-4DDB-93BE-F2E18855AAA1}">
      <dgm:prSet/>
      <dgm:spPr/>
      <dgm:t>
        <a:bodyPr/>
        <a:lstStyle/>
        <a:p>
          <a:endParaRPr lang="en-US"/>
        </a:p>
      </dgm:t>
    </dgm:pt>
    <dgm:pt modelId="{0EA1A26B-AA93-1D44-8131-2DCA517E36B0}" type="pres">
      <dgm:prSet presAssocID="{2C664BA7-90CE-4FDC-8372-C61F56752E2C}" presName="outerComposite" presStyleCnt="0">
        <dgm:presLayoutVars>
          <dgm:chMax val="5"/>
          <dgm:dir/>
          <dgm:resizeHandles val="exact"/>
        </dgm:presLayoutVars>
      </dgm:prSet>
      <dgm:spPr/>
    </dgm:pt>
    <dgm:pt modelId="{6536D88F-D14C-184B-806C-86B558036495}" type="pres">
      <dgm:prSet presAssocID="{2C664BA7-90CE-4FDC-8372-C61F56752E2C}" presName="dummyMaxCanvas" presStyleCnt="0">
        <dgm:presLayoutVars/>
      </dgm:prSet>
      <dgm:spPr/>
    </dgm:pt>
    <dgm:pt modelId="{6695F554-A1E1-D54F-AF25-151846409AB5}" type="pres">
      <dgm:prSet presAssocID="{2C664BA7-90CE-4FDC-8372-C61F56752E2C}" presName="ThreeNodes_1" presStyleLbl="node1" presStyleIdx="0" presStyleCnt="3">
        <dgm:presLayoutVars>
          <dgm:bulletEnabled val="1"/>
        </dgm:presLayoutVars>
      </dgm:prSet>
      <dgm:spPr/>
    </dgm:pt>
    <dgm:pt modelId="{87A1D5D1-3395-714A-88C4-679FE0C9E86B}" type="pres">
      <dgm:prSet presAssocID="{2C664BA7-90CE-4FDC-8372-C61F56752E2C}" presName="ThreeNodes_2" presStyleLbl="node1" presStyleIdx="1" presStyleCnt="3">
        <dgm:presLayoutVars>
          <dgm:bulletEnabled val="1"/>
        </dgm:presLayoutVars>
      </dgm:prSet>
      <dgm:spPr/>
    </dgm:pt>
    <dgm:pt modelId="{57035894-15B1-F441-9821-0CCE5CB5A853}" type="pres">
      <dgm:prSet presAssocID="{2C664BA7-90CE-4FDC-8372-C61F56752E2C}" presName="ThreeNodes_3" presStyleLbl="node1" presStyleIdx="2" presStyleCnt="3">
        <dgm:presLayoutVars>
          <dgm:bulletEnabled val="1"/>
        </dgm:presLayoutVars>
      </dgm:prSet>
      <dgm:spPr/>
    </dgm:pt>
    <dgm:pt modelId="{114E19D5-4B65-4443-A1D9-CE2CD1420D03}" type="pres">
      <dgm:prSet presAssocID="{2C664BA7-90CE-4FDC-8372-C61F56752E2C}" presName="ThreeConn_1-2" presStyleLbl="fgAccFollowNode1" presStyleIdx="0" presStyleCnt="2">
        <dgm:presLayoutVars>
          <dgm:bulletEnabled val="1"/>
        </dgm:presLayoutVars>
      </dgm:prSet>
      <dgm:spPr/>
    </dgm:pt>
    <dgm:pt modelId="{E6FA6DB2-20CC-6B47-9D32-4B99E0471125}" type="pres">
      <dgm:prSet presAssocID="{2C664BA7-90CE-4FDC-8372-C61F56752E2C}" presName="ThreeConn_2-3" presStyleLbl="fgAccFollowNode1" presStyleIdx="1" presStyleCnt="2">
        <dgm:presLayoutVars>
          <dgm:bulletEnabled val="1"/>
        </dgm:presLayoutVars>
      </dgm:prSet>
      <dgm:spPr/>
    </dgm:pt>
    <dgm:pt modelId="{342E94A9-D5F9-2F4E-A1F1-0456AF8ECB53}" type="pres">
      <dgm:prSet presAssocID="{2C664BA7-90CE-4FDC-8372-C61F56752E2C}" presName="ThreeNodes_1_text" presStyleLbl="node1" presStyleIdx="2" presStyleCnt="3">
        <dgm:presLayoutVars>
          <dgm:bulletEnabled val="1"/>
        </dgm:presLayoutVars>
      </dgm:prSet>
      <dgm:spPr/>
    </dgm:pt>
    <dgm:pt modelId="{360F0B29-22DA-4444-8895-75A568B86FC6}" type="pres">
      <dgm:prSet presAssocID="{2C664BA7-90CE-4FDC-8372-C61F56752E2C}" presName="ThreeNodes_2_text" presStyleLbl="node1" presStyleIdx="2" presStyleCnt="3">
        <dgm:presLayoutVars>
          <dgm:bulletEnabled val="1"/>
        </dgm:presLayoutVars>
      </dgm:prSet>
      <dgm:spPr/>
    </dgm:pt>
    <dgm:pt modelId="{84A7D3EE-16FC-9E4A-BDB8-00790EF0435A}" type="pres">
      <dgm:prSet presAssocID="{2C664BA7-90CE-4FDC-8372-C61F56752E2C}" presName="ThreeNodes_3_text" presStyleLbl="node1" presStyleIdx="2" presStyleCnt="3">
        <dgm:presLayoutVars>
          <dgm:bulletEnabled val="1"/>
        </dgm:presLayoutVars>
      </dgm:prSet>
      <dgm:spPr/>
    </dgm:pt>
  </dgm:ptLst>
  <dgm:cxnLst>
    <dgm:cxn modelId="{9F4EEA20-ACB5-4036-B52D-01470ECACFA3}" srcId="{2C664BA7-90CE-4FDC-8372-C61F56752E2C}" destId="{ECB8A2E6-2247-432C-84FD-6413C4C26908}" srcOrd="0" destOrd="0" parTransId="{19A123EA-2D5D-47DC-9E94-4B77F8BEFC77}" sibTransId="{13B0CF76-1F06-4F16-9AE2-AA610A7C528A}"/>
    <dgm:cxn modelId="{63951623-BC5F-BC49-AFDA-16E4FD2345FF}" type="presOf" srcId="{6072807B-54C5-4978-908F-98D1926868E9}" destId="{360F0B29-22DA-4444-8895-75A568B86FC6}" srcOrd="1" destOrd="0" presId="urn:microsoft.com/office/officeart/2005/8/layout/vProcess5"/>
    <dgm:cxn modelId="{A5432444-A8DE-1244-8CED-B42DB94C9244}" type="presOf" srcId="{9251D418-2C19-4D74-B36C-3220F63424EC}" destId="{57035894-15B1-F441-9821-0CCE5CB5A853}" srcOrd="0" destOrd="0" presId="urn:microsoft.com/office/officeart/2005/8/layout/vProcess5"/>
    <dgm:cxn modelId="{2DB09957-EC7E-4DDB-93BE-F2E18855AAA1}" srcId="{2C664BA7-90CE-4FDC-8372-C61F56752E2C}" destId="{9251D418-2C19-4D74-B36C-3220F63424EC}" srcOrd="2" destOrd="0" parTransId="{BB7C80BF-C0B9-4080-BA38-7250EE32C9E1}" sibTransId="{541A0396-B67D-4D2D-BF57-58BF9E1888F1}"/>
    <dgm:cxn modelId="{18ED6A6E-49DA-5944-A9DC-5C7E5FBF9B1F}" type="presOf" srcId="{13B0CF76-1F06-4F16-9AE2-AA610A7C528A}" destId="{114E19D5-4B65-4443-A1D9-CE2CD1420D03}" srcOrd="0" destOrd="0" presId="urn:microsoft.com/office/officeart/2005/8/layout/vProcess5"/>
    <dgm:cxn modelId="{CEA2EE6E-4919-BB44-B049-A2D4847F6601}" type="presOf" srcId="{2C664BA7-90CE-4FDC-8372-C61F56752E2C}" destId="{0EA1A26B-AA93-1D44-8131-2DCA517E36B0}" srcOrd="0" destOrd="0" presId="urn:microsoft.com/office/officeart/2005/8/layout/vProcess5"/>
    <dgm:cxn modelId="{CAFDB6B2-1BD0-0249-B74D-6A4487D18273}" type="presOf" srcId="{6072807B-54C5-4978-908F-98D1926868E9}" destId="{87A1D5D1-3395-714A-88C4-679FE0C9E86B}" srcOrd="0" destOrd="0" presId="urn:microsoft.com/office/officeart/2005/8/layout/vProcess5"/>
    <dgm:cxn modelId="{A2D416BF-3C51-FB44-B19F-07D68D1631BB}" type="presOf" srcId="{9251D418-2C19-4D74-B36C-3220F63424EC}" destId="{84A7D3EE-16FC-9E4A-BDB8-00790EF0435A}" srcOrd="1" destOrd="0" presId="urn:microsoft.com/office/officeart/2005/8/layout/vProcess5"/>
    <dgm:cxn modelId="{D2640EC8-4243-0A4A-B7BA-F3F0480E9938}" type="presOf" srcId="{842303E0-6AD9-4245-A1CD-02C92B8BE82E}" destId="{E6FA6DB2-20CC-6B47-9D32-4B99E0471125}" srcOrd="0" destOrd="0" presId="urn:microsoft.com/office/officeart/2005/8/layout/vProcess5"/>
    <dgm:cxn modelId="{19A8A5D9-64FA-415D-8937-0952A2FD96FF}" srcId="{2C664BA7-90CE-4FDC-8372-C61F56752E2C}" destId="{6072807B-54C5-4978-908F-98D1926868E9}" srcOrd="1" destOrd="0" parTransId="{73F29792-E795-426F-89FA-3F54FDEF9CF8}" sibTransId="{842303E0-6AD9-4245-A1CD-02C92B8BE82E}"/>
    <dgm:cxn modelId="{2147B1E0-05D2-B74E-B283-1B1D51BFDF70}" type="presOf" srcId="{ECB8A2E6-2247-432C-84FD-6413C4C26908}" destId="{342E94A9-D5F9-2F4E-A1F1-0456AF8ECB53}" srcOrd="1" destOrd="0" presId="urn:microsoft.com/office/officeart/2005/8/layout/vProcess5"/>
    <dgm:cxn modelId="{EE3758FF-7F86-FC46-8F88-406748FB0CAA}" type="presOf" srcId="{ECB8A2E6-2247-432C-84FD-6413C4C26908}" destId="{6695F554-A1E1-D54F-AF25-151846409AB5}" srcOrd="0" destOrd="0" presId="urn:microsoft.com/office/officeart/2005/8/layout/vProcess5"/>
    <dgm:cxn modelId="{69792754-0EC9-C04C-8E31-C8389139C37D}" type="presParOf" srcId="{0EA1A26B-AA93-1D44-8131-2DCA517E36B0}" destId="{6536D88F-D14C-184B-806C-86B558036495}" srcOrd="0" destOrd="0" presId="urn:microsoft.com/office/officeart/2005/8/layout/vProcess5"/>
    <dgm:cxn modelId="{26EB5E60-7295-1243-8B33-F5C484C95577}" type="presParOf" srcId="{0EA1A26B-AA93-1D44-8131-2DCA517E36B0}" destId="{6695F554-A1E1-D54F-AF25-151846409AB5}" srcOrd="1" destOrd="0" presId="urn:microsoft.com/office/officeart/2005/8/layout/vProcess5"/>
    <dgm:cxn modelId="{12A2F158-5CA3-314C-B516-E2FE91AB9215}" type="presParOf" srcId="{0EA1A26B-AA93-1D44-8131-2DCA517E36B0}" destId="{87A1D5D1-3395-714A-88C4-679FE0C9E86B}" srcOrd="2" destOrd="0" presId="urn:microsoft.com/office/officeart/2005/8/layout/vProcess5"/>
    <dgm:cxn modelId="{55D4610D-3713-9E47-AC4C-1AF9FC44F7DB}" type="presParOf" srcId="{0EA1A26B-AA93-1D44-8131-2DCA517E36B0}" destId="{57035894-15B1-F441-9821-0CCE5CB5A853}" srcOrd="3" destOrd="0" presId="urn:microsoft.com/office/officeart/2005/8/layout/vProcess5"/>
    <dgm:cxn modelId="{D4DBF9F2-2841-0749-B19D-CF522B89143F}" type="presParOf" srcId="{0EA1A26B-AA93-1D44-8131-2DCA517E36B0}" destId="{114E19D5-4B65-4443-A1D9-CE2CD1420D03}" srcOrd="4" destOrd="0" presId="urn:microsoft.com/office/officeart/2005/8/layout/vProcess5"/>
    <dgm:cxn modelId="{85175D79-E865-6E4B-974B-169526E00ECC}" type="presParOf" srcId="{0EA1A26B-AA93-1D44-8131-2DCA517E36B0}" destId="{E6FA6DB2-20CC-6B47-9D32-4B99E0471125}" srcOrd="5" destOrd="0" presId="urn:microsoft.com/office/officeart/2005/8/layout/vProcess5"/>
    <dgm:cxn modelId="{48DACF11-3D4C-FB4B-AF8E-93E97EFAF42B}" type="presParOf" srcId="{0EA1A26B-AA93-1D44-8131-2DCA517E36B0}" destId="{342E94A9-D5F9-2F4E-A1F1-0456AF8ECB53}" srcOrd="6" destOrd="0" presId="urn:microsoft.com/office/officeart/2005/8/layout/vProcess5"/>
    <dgm:cxn modelId="{622A66F4-BF1C-0046-9049-383697D7856B}" type="presParOf" srcId="{0EA1A26B-AA93-1D44-8131-2DCA517E36B0}" destId="{360F0B29-22DA-4444-8895-75A568B86FC6}" srcOrd="7" destOrd="0" presId="urn:microsoft.com/office/officeart/2005/8/layout/vProcess5"/>
    <dgm:cxn modelId="{F422F15B-8294-4F43-94F7-EFEF02209799}" type="presParOf" srcId="{0EA1A26B-AA93-1D44-8131-2DCA517E36B0}" destId="{84A7D3EE-16FC-9E4A-BDB8-00790EF0435A}"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4B9496-55CA-4A96-AF24-60AD1152A69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B074AFC-8CD6-4BC3-9BDC-2C81405A1CCE}">
      <dgm:prSet/>
      <dgm:spPr/>
      <dgm:t>
        <a:bodyPr/>
        <a:lstStyle/>
        <a:p>
          <a:r>
            <a:rPr lang="en-US" b="1"/>
            <a:t>2005 </a:t>
          </a:r>
          <a:r>
            <a:rPr lang="en-US"/>
            <a:t>Concept first presented as an environmental data library and repository data created by PSU faculty, researchers, and collaborators. Received a $5K grant from PSU to explore the concept and acquire data.</a:t>
          </a:r>
        </a:p>
      </dgm:t>
    </dgm:pt>
    <dgm:pt modelId="{839FE228-BFC9-4BEF-8046-61BB015B86CE}" type="parTrans" cxnId="{C13A5C1A-8257-48F2-9981-3BBD40163B04}">
      <dgm:prSet/>
      <dgm:spPr/>
      <dgm:t>
        <a:bodyPr/>
        <a:lstStyle/>
        <a:p>
          <a:endParaRPr lang="en-US"/>
        </a:p>
      </dgm:t>
    </dgm:pt>
    <dgm:pt modelId="{2214D7F7-0774-4FD0-9B75-809255CDADF0}" type="sibTrans" cxnId="{C13A5C1A-8257-48F2-9981-3BBD40163B04}">
      <dgm:prSet/>
      <dgm:spPr/>
      <dgm:t>
        <a:bodyPr/>
        <a:lstStyle/>
        <a:p>
          <a:endParaRPr lang="en-US"/>
        </a:p>
      </dgm:t>
    </dgm:pt>
    <dgm:pt modelId="{F31B3FA4-648D-42AB-8D68-C3ED1A60301A}">
      <dgm:prSet/>
      <dgm:spPr/>
      <dgm:t>
        <a:bodyPr/>
        <a:lstStyle/>
        <a:p>
          <a:r>
            <a:rPr lang="en-US" b="1" dirty="0"/>
            <a:t>2023</a:t>
          </a:r>
          <a:r>
            <a:rPr lang="en-US" dirty="0"/>
            <a:t> The Data Commons hosts and provides access to approximately 800tb of data.  Data storage is provided by the Institute for Computational and Data Sciences. Institute for Energy and the Environment supports DC staff and EMS has staff member who supports data transfer to DC. </a:t>
          </a:r>
        </a:p>
      </dgm:t>
    </dgm:pt>
    <dgm:pt modelId="{8F6D2875-AAFE-408D-A0BE-DB840F68F7EF}" type="parTrans" cxnId="{3B4ED8DE-CB49-4719-947A-4426462D3217}">
      <dgm:prSet/>
      <dgm:spPr/>
      <dgm:t>
        <a:bodyPr/>
        <a:lstStyle/>
        <a:p>
          <a:endParaRPr lang="en-US"/>
        </a:p>
      </dgm:t>
    </dgm:pt>
    <dgm:pt modelId="{A80AFE8D-088A-488B-B884-425118B768B4}" type="sibTrans" cxnId="{3B4ED8DE-CB49-4719-947A-4426462D3217}">
      <dgm:prSet/>
      <dgm:spPr/>
      <dgm:t>
        <a:bodyPr/>
        <a:lstStyle/>
        <a:p>
          <a:endParaRPr lang="en-US"/>
        </a:p>
      </dgm:t>
    </dgm:pt>
    <dgm:pt modelId="{1F311EF8-12CA-4E70-AB9A-3B81B44B00D3}" type="pres">
      <dgm:prSet presAssocID="{474B9496-55CA-4A96-AF24-60AD1152A699}" presName="root" presStyleCnt="0">
        <dgm:presLayoutVars>
          <dgm:dir/>
          <dgm:resizeHandles val="exact"/>
        </dgm:presLayoutVars>
      </dgm:prSet>
      <dgm:spPr/>
    </dgm:pt>
    <dgm:pt modelId="{0BB05E9C-09E2-44C0-8802-ABF49632CB83}" type="pres">
      <dgm:prSet presAssocID="{9B074AFC-8CD6-4BC3-9BDC-2C81405A1CCE}" presName="compNode" presStyleCnt="0"/>
      <dgm:spPr/>
    </dgm:pt>
    <dgm:pt modelId="{5A44205A-43C9-4F86-8FF2-CAA54005CF41}" type="pres">
      <dgm:prSet presAssocID="{9B074AFC-8CD6-4BC3-9BDC-2C81405A1CCE}" presName="bgRect" presStyleLbl="bgShp" presStyleIdx="0" presStyleCnt="2"/>
      <dgm:spPr>
        <a:solidFill>
          <a:schemeClr val="accent6">
            <a:lumMod val="40000"/>
            <a:lumOff val="60000"/>
          </a:schemeClr>
        </a:solidFill>
      </dgm:spPr>
    </dgm:pt>
    <dgm:pt modelId="{0E28DF46-5A04-4571-A3A7-E016E4857FFA}" type="pres">
      <dgm:prSet presAssocID="{9B074AFC-8CD6-4BC3-9BDC-2C81405A1CC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on Shelf"/>
        </a:ext>
      </dgm:extLst>
    </dgm:pt>
    <dgm:pt modelId="{899C1105-2652-4E42-9101-7D74CC5E3A19}" type="pres">
      <dgm:prSet presAssocID="{9B074AFC-8CD6-4BC3-9BDC-2C81405A1CCE}" presName="spaceRect" presStyleCnt="0"/>
      <dgm:spPr/>
    </dgm:pt>
    <dgm:pt modelId="{76DEC262-D9B8-4962-9A5A-A93344F22C30}" type="pres">
      <dgm:prSet presAssocID="{9B074AFC-8CD6-4BC3-9BDC-2C81405A1CCE}" presName="parTx" presStyleLbl="revTx" presStyleIdx="0" presStyleCnt="2">
        <dgm:presLayoutVars>
          <dgm:chMax val="0"/>
          <dgm:chPref val="0"/>
        </dgm:presLayoutVars>
      </dgm:prSet>
      <dgm:spPr/>
    </dgm:pt>
    <dgm:pt modelId="{E168BE40-C565-4170-9A6B-9DD4E961AECA}" type="pres">
      <dgm:prSet presAssocID="{2214D7F7-0774-4FD0-9B75-809255CDADF0}" presName="sibTrans" presStyleCnt="0"/>
      <dgm:spPr/>
    </dgm:pt>
    <dgm:pt modelId="{4AD378DE-BCFC-4623-AF57-0ED7B38E6F70}" type="pres">
      <dgm:prSet presAssocID="{F31B3FA4-648D-42AB-8D68-C3ED1A60301A}" presName="compNode" presStyleCnt="0"/>
      <dgm:spPr/>
    </dgm:pt>
    <dgm:pt modelId="{39358D3C-A201-4115-AFB7-7F99B683A81A}" type="pres">
      <dgm:prSet presAssocID="{F31B3FA4-648D-42AB-8D68-C3ED1A60301A}" presName="bgRect" presStyleLbl="bgShp" presStyleIdx="1" presStyleCnt="2"/>
      <dgm:spPr>
        <a:solidFill>
          <a:schemeClr val="accent6">
            <a:lumMod val="40000"/>
            <a:lumOff val="60000"/>
          </a:schemeClr>
        </a:solidFill>
      </dgm:spPr>
    </dgm:pt>
    <dgm:pt modelId="{ED2D70F0-BD31-468A-BBDA-80D0423E6D4E}" type="pres">
      <dgm:prSet presAssocID="{F31B3FA4-648D-42AB-8D68-C3ED1A60301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1E9A0AB8-9301-4426-8CDB-C2053A1B861E}" type="pres">
      <dgm:prSet presAssocID="{F31B3FA4-648D-42AB-8D68-C3ED1A60301A}" presName="spaceRect" presStyleCnt="0"/>
      <dgm:spPr/>
    </dgm:pt>
    <dgm:pt modelId="{99CDF685-C03B-4284-AF3C-0AE4AD5B2F59}" type="pres">
      <dgm:prSet presAssocID="{F31B3FA4-648D-42AB-8D68-C3ED1A60301A}" presName="parTx" presStyleLbl="revTx" presStyleIdx="1" presStyleCnt="2">
        <dgm:presLayoutVars>
          <dgm:chMax val="0"/>
          <dgm:chPref val="0"/>
        </dgm:presLayoutVars>
      </dgm:prSet>
      <dgm:spPr/>
    </dgm:pt>
  </dgm:ptLst>
  <dgm:cxnLst>
    <dgm:cxn modelId="{26191E02-93EF-436D-923F-495E0AAA9F22}" type="presOf" srcId="{474B9496-55CA-4A96-AF24-60AD1152A699}" destId="{1F311EF8-12CA-4E70-AB9A-3B81B44B00D3}" srcOrd="0" destOrd="0" presId="urn:microsoft.com/office/officeart/2018/2/layout/IconVerticalSolidList"/>
    <dgm:cxn modelId="{E7967C15-0243-4E11-85E7-4EA359FAEC4A}" type="presOf" srcId="{9B074AFC-8CD6-4BC3-9BDC-2C81405A1CCE}" destId="{76DEC262-D9B8-4962-9A5A-A93344F22C30}" srcOrd="0" destOrd="0" presId="urn:microsoft.com/office/officeart/2018/2/layout/IconVerticalSolidList"/>
    <dgm:cxn modelId="{C13A5C1A-8257-48F2-9981-3BBD40163B04}" srcId="{474B9496-55CA-4A96-AF24-60AD1152A699}" destId="{9B074AFC-8CD6-4BC3-9BDC-2C81405A1CCE}" srcOrd="0" destOrd="0" parTransId="{839FE228-BFC9-4BEF-8046-61BB015B86CE}" sibTransId="{2214D7F7-0774-4FD0-9B75-809255CDADF0}"/>
    <dgm:cxn modelId="{32428B57-2F73-440B-9C9D-879A62608060}" type="presOf" srcId="{F31B3FA4-648D-42AB-8D68-C3ED1A60301A}" destId="{99CDF685-C03B-4284-AF3C-0AE4AD5B2F59}" srcOrd="0" destOrd="0" presId="urn:microsoft.com/office/officeart/2018/2/layout/IconVerticalSolidList"/>
    <dgm:cxn modelId="{3B4ED8DE-CB49-4719-947A-4426462D3217}" srcId="{474B9496-55CA-4A96-AF24-60AD1152A699}" destId="{F31B3FA4-648D-42AB-8D68-C3ED1A60301A}" srcOrd="1" destOrd="0" parTransId="{8F6D2875-AAFE-408D-A0BE-DB840F68F7EF}" sibTransId="{A80AFE8D-088A-488B-B884-425118B768B4}"/>
    <dgm:cxn modelId="{6910D68B-E328-46A1-8F8B-693FAF8AE7B2}" type="presParOf" srcId="{1F311EF8-12CA-4E70-AB9A-3B81B44B00D3}" destId="{0BB05E9C-09E2-44C0-8802-ABF49632CB83}" srcOrd="0" destOrd="0" presId="urn:microsoft.com/office/officeart/2018/2/layout/IconVerticalSolidList"/>
    <dgm:cxn modelId="{C3CFBC7C-60AC-4F2B-9627-265ECAD80C46}" type="presParOf" srcId="{0BB05E9C-09E2-44C0-8802-ABF49632CB83}" destId="{5A44205A-43C9-4F86-8FF2-CAA54005CF41}" srcOrd="0" destOrd="0" presId="urn:microsoft.com/office/officeart/2018/2/layout/IconVerticalSolidList"/>
    <dgm:cxn modelId="{8A688316-2D66-45C5-9DB7-AC288B43C9D1}" type="presParOf" srcId="{0BB05E9C-09E2-44C0-8802-ABF49632CB83}" destId="{0E28DF46-5A04-4571-A3A7-E016E4857FFA}" srcOrd="1" destOrd="0" presId="urn:microsoft.com/office/officeart/2018/2/layout/IconVerticalSolidList"/>
    <dgm:cxn modelId="{AA0DB1A1-2586-48C0-B563-9DDCC0C87543}" type="presParOf" srcId="{0BB05E9C-09E2-44C0-8802-ABF49632CB83}" destId="{899C1105-2652-4E42-9101-7D74CC5E3A19}" srcOrd="2" destOrd="0" presId="urn:microsoft.com/office/officeart/2018/2/layout/IconVerticalSolidList"/>
    <dgm:cxn modelId="{F0CDA1F3-1BE6-44E6-925D-2E4EC15AC7CD}" type="presParOf" srcId="{0BB05E9C-09E2-44C0-8802-ABF49632CB83}" destId="{76DEC262-D9B8-4962-9A5A-A93344F22C30}" srcOrd="3" destOrd="0" presId="urn:microsoft.com/office/officeart/2018/2/layout/IconVerticalSolidList"/>
    <dgm:cxn modelId="{823B74EC-008A-48AC-8AE5-1458A970A3FF}" type="presParOf" srcId="{1F311EF8-12CA-4E70-AB9A-3B81B44B00D3}" destId="{E168BE40-C565-4170-9A6B-9DD4E961AECA}" srcOrd="1" destOrd="0" presId="urn:microsoft.com/office/officeart/2018/2/layout/IconVerticalSolidList"/>
    <dgm:cxn modelId="{1F84CCAB-3399-4B15-9489-DCED9F8DCDD5}" type="presParOf" srcId="{1F311EF8-12CA-4E70-AB9A-3B81B44B00D3}" destId="{4AD378DE-BCFC-4623-AF57-0ED7B38E6F70}" srcOrd="2" destOrd="0" presId="urn:microsoft.com/office/officeart/2018/2/layout/IconVerticalSolidList"/>
    <dgm:cxn modelId="{1C83D8B7-9468-487C-96F9-AE2EBA7EACFE}" type="presParOf" srcId="{4AD378DE-BCFC-4623-AF57-0ED7B38E6F70}" destId="{39358D3C-A201-4115-AFB7-7F99B683A81A}" srcOrd="0" destOrd="0" presId="urn:microsoft.com/office/officeart/2018/2/layout/IconVerticalSolidList"/>
    <dgm:cxn modelId="{ACDC824A-CBDA-495B-A88B-EBA3AC910778}" type="presParOf" srcId="{4AD378DE-BCFC-4623-AF57-0ED7B38E6F70}" destId="{ED2D70F0-BD31-468A-BBDA-80D0423E6D4E}" srcOrd="1" destOrd="0" presId="urn:microsoft.com/office/officeart/2018/2/layout/IconVerticalSolidList"/>
    <dgm:cxn modelId="{2694D0C7-55BC-444C-93D7-089130B0A0B7}" type="presParOf" srcId="{4AD378DE-BCFC-4623-AF57-0ED7B38E6F70}" destId="{1E9A0AB8-9301-4426-8CDB-C2053A1B861E}" srcOrd="2" destOrd="0" presId="urn:microsoft.com/office/officeart/2018/2/layout/IconVerticalSolidList"/>
    <dgm:cxn modelId="{AAA3D39C-194D-4726-B685-3C53F61ECB44}" type="presParOf" srcId="{4AD378DE-BCFC-4623-AF57-0ED7B38E6F70}" destId="{99CDF685-C03B-4284-AF3C-0AE4AD5B2F5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82D907-84C6-4D72-B81C-6F593B06DDB6}" type="doc">
      <dgm:prSet loTypeId="urn:microsoft.com/office/officeart/2008/layout/LinedList" loCatId="list" qsTypeId="urn:microsoft.com/office/officeart/2005/8/quickstyle/simple2" qsCatId="simple" csTypeId="urn:microsoft.com/office/officeart/2005/8/colors/accent3_2" csCatId="accent3" phldr="1"/>
      <dgm:spPr/>
      <dgm:t>
        <a:bodyPr/>
        <a:lstStyle/>
        <a:p>
          <a:endParaRPr lang="en-US"/>
        </a:p>
      </dgm:t>
    </dgm:pt>
    <dgm:pt modelId="{3DDE6CFB-6D78-4612-A877-B15BF22F18D1}">
      <dgm:prSet/>
      <dgm:spPr/>
      <dgm:t>
        <a:bodyPr/>
        <a:lstStyle/>
        <a:p>
          <a:r>
            <a:rPr lang="en-US" dirty="0"/>
            <a:t>Data discovery &amp; public access</a:t>
          </a:r>
        </a:p>
      </dgm:t>
    </dgm:pt>
    <dgm:pt modelId="{DC90FED9-373F-4C6F-AEBC-0BAABFE3445B}" type="parTrans" cxnId="{DE8CCC98-47A3-43EE-9E1D-A63314D05094}">
      <dgm:prSet/>
      <dgm:spPr/>
      <dgm:t>
        <a:bodyPr/>
        <a:lstStyle/>
        <a:p>
          <a:endParaRPr lang="en-US"/>
        </a:p>
      </dgm:t>
    </dgm:pt>
    <dgm:pt modelId="{DFD9BE90-F642-4437-9A3B-AD55D9F9087D}" type="sibTrans" cxnId="{DE8CCC98-47A3-43EE-9E1D-A63314D05094}">
      <dgm:prSet/>
      <dgm:spPr/>
      <dgm:t>
        <a:bodyPr/>
        <a:lstStyle/>
        <a:p>
          <a:endParaRPr lang="en-US"/>
        </a:p>
      </dgm:t>
    </dgm:pt>
    <dgm:pt modelId="{12A9590C-93BF-469C-8D01-5B182F2E9BB3}">
      <dgm:prSet/>
      <dgm:spPr/>
      <dgm:t>
        <a:bodyPr/>
        <a:lstStyle/>
        <a:p>
          <a:r>
            <a:rPr lang="en-US"/>
            <a:t>Data storage</a:t>
          </a:r>
        </a:p>
      </dgm:t>
    </dgm:pt>
    <dgm:pt modelId="{2CE3CA09-0E65-466F-9939-1FECEDD7A4CB}" type="parTrans" cxnId="{2D51C111-BEAD-46C9-BD56-50C076FD7423}">
      <dgm:prSet/>
      <dgm:spPr/>
      <dgm:t>
        <a:bodyPr/>
        <a:lstStyle/>
        <a:p>
          <a:endParaRPr lang="en-US"/>
        </a:p>
      </dgm:t>
    </dgm:pt>
    <dgm:pt modelId="{98265370-0F4B-4337-A790-2B6EA71D5494}" type="sibTrans" cxnId="{2D51C111-BEAD-46C9-BD56-50C076FD7423}">
      <dgm:prSet/>
      <dgm:spPr/>
      <dgm:t>
        <a:bodyPr/>
        <a:lstStyle/>
        <a:p>
          <a:endParaRPr lang="en-US"/>
        </a:p>
      </dgm:t>
    </dgm:pt>
    <dgm:pt modelId="{17E74B03-F659-46D9-A773-9AFC2AAF5C06}">
      <dgm:prSet/>
      <dgm:spPr/>
      <dgm:t>
        <a:bodyPr/>
        <a:lstStyle/>
        <a:p>
          <a:r>
            <a:rPr lang="en-US"/>
            <a:t>Data archiving </a:t>
          </a:r>
        </a:p>
      </dgm:t>
    </dgm:pt>
    <dgm:pt modelId="{42DF224C-17EF-4AEA-B5B4-91F6DEDEEF68}" type="parTrans" cxnId="{2C39E19E-6AF3-471B-8CF3-BB04B162EDA4}">
      <dgm:prSet/>
      <dgm:spPr/>
      <dgm:t>
        <a:bodyPr/>
        <a:lstStyle/>
        <a:p>
          <a:endParaRPr lang="en-US"/>
        </a:p>
      </dgm:t>
    </dgm:pt>
    <dgm:pt modelId="{04C259B9-D1A8-44C2-9D4C-F4EA9B4CF825}" type="sibTrans" cxnId="{2C39E19E-6AF3-471B-8CF3-BB04B162EDA4}">
      <dgm:prSet/>
      <dgm:spPr/>
      <dgm:t>
        <a:bodyPr/>
        <a:lstStyle/>
        <a:p>
          <a:endParaRPr lang="en-US"/>
        </a:p>
      </dgm:t>
    </dgm:pt>
    <dgm:pt modelId="{FD49B0FA-6DD0-4245-9906-9ED181549366}">
      <dgm:prSet/>
      <dgm:spPr/>
      <dgm:t>
        <a:bodyPr/>
        <a:lstStyle/>
        <a:p>
          <a:r>
            <a:rPr lang="en-US"/>
            <a:t>Support for development of agency required data management plans</a:t>
          </a:r>
        </a:p>
      </dgm:t>
    </dgm:pt>
    <dgm:pt modelId="{810B0D1B-3AD9-4961-9F67-1D16B9C536D7}" type="parTrans" cxnId="{6C15A664-F08D-4EAE-8519-F94F25BCBADE}">
      <dgm:prSet/>
      <dgm:spPr/>
      <dgm:t>
        <a:bodyPr/>
        <a:lstStyle/>
        <a:p>
          <a:endParaRPr lang="en-US"/>
        </a:p>
      </dgm:t>
    </dgm:pt>
    <dgm:pt modelId="{737342FF-387C-48C6-935E-3C1FCF03C013}" type="sibTrans" cxnId="{6C15A664-F08D-4EAE-8519-F94F25BCBADE}">
      <dgm:prSet/>
      <dgm:spPr/>
      <dgm:t>
        <a:bodyPr/>
        <a:lstStyle/>
        <a:p>
          <a:endParaRPr lang="en-US"/>
        </a:p>
      </dgm:t>
    </dgm:pt>
    <dgm:pt modelId="{08CF94BC-5ACC-485F-A58A-BA81EA3756C1}">
      <dgm:prSet/>
      <dgm:spPr/>
      <dgm:t>
        <a:bodyPr/>
        <a:lstStyle/>
        <a:p>
          <a:r>
            <a:rPr lang="en-US" dirty="0"/>
            <a:t>Metadata development and data management seminars</a:t>
          </a:r>
        </a:p>
      </dgm:t>
    </dgm:pt>
    <dgm:pt modelId="{E053E485-B28A-4A30-8AB3-098540E0BFF4}" type="parTrans" cxnId="{F4FDA57A-534B-40B2-824B-E76289992E8D}">
      <dgm:prSet/>
      <dgm:spPr/>
      <dgm:t>
        <a:bodyPr/>
        <a:lstStyle/>
        <a:p>
          <a:endParaRPr lang="en-US"/>
        </a:p>
      </dgm:t>
    </dgm:pt>
    <dgm:pt modelId="{12A4F8BF-9DC8-4781-B3C6-684C873BC0F1}" type="sibTrans" cxnId="{F4FDA57A-534B-40B2-824B-E76289992E8D}">
      <dgm:prSet/>
      <dgm:spPr/>
      <dgm:t>
        <a:bodyPr/>
        <a:lstStyle/>
        <a:p>
          <a:endParaRPr lang="en-US"/>
        </a:p>
      </dgm:t>
    </dgm:pt>
    <dgm:pt modelId="{0D8D7F01-A595-4EC3-B47D-9FDD441B9D9F}">
      <dgm:prSet/>
      <dgm:spPr/>
      <dgm:t>
        <a:bodyPr/>
        <a:lstStyle/>
        <a:p>
          <a:r>
            <a:rPr lang="en-US"/>
            <a:t>Creation of Digital Object Identifiers (DOIs)</a:t>
          </a:r>
        </a:p>
      </dgm:t>
    </dgm:pt>
    <dgm:pt modelId="{F99CB0C2-1D7D-4528-B089-F045426A3A73}" type="parTrans" cxnId="{E07E43F8-71AB-4A14-B5DF-D99317191214}">
      <dgm:prSet/>
      <dgm:spPr/>
      <dgm:t>
        <a:bodyPr/>
        <a:lstStyle/>
        <a:p>
          <a:endParaRPr lang="en-US"/>
        </a:p>
      </dgm:t>
    </dgm:pt>
    <dgm:pt modelId="{92E284D4-AD36-4549-83BC-E2479A533DA6}" type="sibTrans" cxnId="{E07E43F8-71AB-4A14-B5DF-D99317191214}">
      <dgm:prSet/>
      <dgm:spPr/>
      <dgm:t>
        <a:bodyPr/>
        <a:lstStyle/>
        <a:p>
          <a:endParaRPr lang="en-US"/>
        </a:p>
      </dgm:t>
    </dgm:pt>
    <dgm:pt modelId="{53160F9B-A9BE-4A70-A29E-07DE9C5299D3}">
      <dgm:prSet/>
      <dgm:spPr/>
      <dgm:t>
        <a:bodyPr/>
        <a:lstStyle/>
        <a:p>
          <a:r>
            <a:rPr lang="en-US" dirty="0"/>
            <a:t>Visualization of compatible data</a:t>
          </a:r>
        </a:p>
      </dgm:t>
    </dgm:pt>
    <dgm:pt modelId="{5F68B26E-BF0E-40ED-895B-4BCB68273606}" type="parTrans" cxnId="{C8F53BC2-1A71-4D12-9DB0-21169248EE32}">
      <dgm:prSet/>
      <dgm:spPr/>
      <dgm:t>
        <a:bodyPr/>
        <a:lstStyle/>
        <a:p>
          <a:endParaRPr lang="en-US"/>
        </a:p>
      </dgm:t>
    </dgm:pt>
    <dgm:pt modelId="{041FF8C6-54F1-473C-B597-D092F3AD5D1B}" type="sibTrans" cxnId="{C8F53BC2-1A71-4D12-9DB0-21169248EE32}">
      <dgm:prSet/>
      <dgm:spPr/>
      <dgm:t>
        <a:bodyPr/>
        <a:lstStyle/>
        <a:p>
          <a:endParaRPr lang="en-US"/>
        </a:p>
      </dgm:t>
    </dgm:pt>
    <dgm:pt modelId="{4A086348-FC8D-4B6D-88F6-06B67DA836FE}">
      <dgm:prSet/>
      <dgm:spPr/>
      <dgm:t>
        <a:bodyPr/>
        <a:lstStyle/>
        <a:p>
          <a:r>
            <a:rPr lang="en-US" dirty="0"/>
            <a:t>Core data </a:t>
          </a:r>
        </a:p>
      </dgm:t>
    </dgm:pt>
    <dgm:pt modelId="{83829C19-D353-4F1D-887A-2AE54B886E20}" type="parTrans" cxnId="{CF42A006-888E-4CC9-B6EC-48107DE0C951}">
      <dgm:prSet/>
      <dgm:spPr/>
      <dgm:t>
        <a:bodyPr/>
        <a:lstStyle/>
        <a:p>
          <a:endParaRPr lang="en-US"/>
        </a:p>
      </dgm:t>
    </dgm:pt>
    <dgm:pt modelId="{86581FDF-804C-43CD-AA46-507EA136A4E6}" type="sibTrans" cxnId="{CF42A006-888E-4CC9-B6EC-48107DE0C951}">
      <dgm:prSet/>
      <dgm:spPr/>
      <dgm:t>
        <a:bodyPr/>
        <a:lstStyle/>
        <a:p>
          <a:endParaRPr lang="en-US"/>
        </a:p>
      </dgm:t>
    </dgm:pt>
    <dgm:pt modelId="{D2D3DFF6-4942-684A-859D-1BB7CC77A661}" type="pres">
      <dgm:prSet presAssocID="{8A82D907-84C6-4D72-B81C-6F593B06DDB6}" presName="vert0" presStyleCnt="0">
        <dgm:presLayoutVars>
          <dgm:dir/>
          <dgm:animOne val="branch"/>
          <dgm:animLvl val="lvl"/>
        </dgm:presLayoutVars>
      </dgm:prSet>
      <dgm:spPr/>
    </dgm:pt>
    <dgm:pt modelId="{A13605BD-32F7-724E-B34D-AD2B05C0CEA9}" type="pres">
      <dgm:prSet presAssocID="{3DDE6CFB-6D78-4612-A877-B15BF22F18D1}" presName="thickLine" presStyleLbl="alignNode1" presStyleIdx="0" presStyleCnt="8"/>
      <dgm:spPr/>
    </dgm:pt>
    <dgm:pt modelId="{F117C73C-0FDA-4B49-A4E0-5981ACE8A5F4}" type="pres">
      <dgm:prSet presAssocID="{3DDE6CFB-6D78-4612-A877-B15BF22F18D1}" presName="horz1" presStyleCnt="0"/>
      <dgm:spPr/>
    </dgm:pt>
    <dgm:pt modelId="{8F4F2057-861A-4E44-97B5-34D261AB2027}" type="pres">
      <dgm:prSet presAssocID="{3DDE6CFB-6D78-4612-A877-B15BF22F18D1}" presName="tx1" presStyleLbl="revTx" presStyleIdx="0" presStyleCnt="8"/>
      <dgm:spPr/>
    </dgm:pt>
    <dgm:pt modelId="{EB57D153-C6F0-4740-90E0-5F3235280B81}" type="pres">
      <dgm:prSet presAssocID="{3DDE6CFB-6D78-4612-A877-B15BF22F18D1}" presName="vert1" presStyleCnt="0"/>
      <dgm:spPr/>
    </dgm:pt>
    <dgm:pt modelId="{E696F428-3C63-5E45-B5EE-6839D41395DF}" type="pres">
      <dgm:prSet presAssocID="{12A9590C-93BF-469C-8D01-5B182F2E9BB3}" presName="thickLine" presStyleLbl="alignNode1" presStyleIdx="1" presStyleCnt="8"/>
      <dgm:spPr/>
    </dgm:pt>
    <dgm:pt modelId="{F20932BD-E950-E641-A463-906284A15DB2}" type="pres">
      <dgm:prSet presAssocID="{12A9590C-93BF-469C-8D01-5B182F2E9BB3}" presName="horz1" presStyleCnt="0"/>
      <dgm:spPr/>
    </dgm:pt>
    <dgm:pt modelId="{EA98387F-9357-3D43-813F-EB9EDB53534B}" type="pres">
      <dgm:prSet presAssocID="{12A9590C-93BF-469C-8D01-5B182F2E9BB3}" presName="tx1" presStyleLbl="revTx" presStyleIdx="1" presStyleCnt="8"/>
      <dgm:spPr/>
    </dgm:pt>
    <dgm:pt modelId="{4308E39A-A61B-284C-B6D5-ABDB4B361782}" type="pres">
      <dgm:prSet presAssocID="{12A9590C-93BF-469C-8D01-5B182F2E9BB3}" presName="vert1" presStyleCnt="0"/>
      <dgm:spPr/>
    </dgm:pt>
    <dgm:pt modelId="{E199DAC4-71C6-1748-9E9E-CE06E06BAB49}" type="pres">
      <dgm:prSet presAssocID="{17E74B03-F659-46D9-A773-9AFC2AAF5C06}" presName="thickLine" presStyleLbl="alignNode1" presStyleIdx="2" presStyleCnt="8"/>
      <dgm:spPr/>
    </dgm:pt>
    <dgm:pt modelId="{15C5DB4C-0DE2-C649-9CA6-E05CD8F98244}" type="pres">
      <dgm:prSet presAssocID="{17E74B03-F659-46D9-A773-9AFC2AAF5C06}" presName="horz1" presStyleCnt="0"/>
      <dgm:spPr/>
    </dgm:pt>
    <dgm:pt modelId="{D7E7ABF5-079E-824B-BA6A-AC827F328736}" type="pres">
      <dgm:prSet presAssocID="{17E74B03-F659-46D9-A773-9AFC2AAF5C06}" presName="tx1" presStyleLbl="revTx" presStyleIdx="2" presStyleCnt="8"/>
      <dgm:spPr/>
    </dgm:pt>
    <dgm:pt modelId="{073E360C-C895-564A-9EBB-4629D131A531}" type="pres">
      <dgm:prSet presAssocID="{17E74B03-F659-46D9-A773-9AFC2AAF5C06}" presName="vert1" presStyleCnt="0"/>
      <dgm:spPr/>
    </dgm:pt>
    <dgm:pt modelId="{96335FE8-F1F6-A14B-80C7-EF21B00D7A58}" type="pres">
      <dgm:prSet presAssocID="{FD49B0FA-6DD0-4245-9906-9ED181549366}" presName="thickLine" presStyleLbl="alignNode1" presStyleIdx="3" presStyleCnt="8"/>
      <dgm:spPr/>
    </dgm:pt>
    <dgm:pt modelId="{96F4370C-D587-D54D-ADF4-9581D0D65A83}" type="pres">
      <dgm:prSet presAssocID="{FD49B0FA-6DD0-4245-9906-9ED181549366}" presName="horz1" presStyleCnt="0"/>
      <dgm:spPr/>
    </dgm:pt>
    <dgm:pt modelId="{2C7902C5-E3AC-A145-B22B-D0DDFD47E874}" type="pres">
      <dgm:prSet presAssocID="{FD49B0FA-6DD0-4245-9906-9ED181549366}" presName="tx1" presStyleLbl="revTx" presStyleIdx="3" presStyleCnt="8"/>
      <dgm:spPr/>
    </dgm:pt>
    <dgm:pt modelId="{389AC06F-D531-384D-A4DA-8EE311D76592}" type="pres">
      <dgm:prSet presAssocID="{FD49B0FA-6DD0-4245-9906-9ED181549366}" presName="vert1" presStyleCnt="0"/>
      <dgm:spPr/>
    </dgm:pt>
    <dgm:pt modelId="{7EE6E2AB-0057-1544-9C35-C3BD1EC62E45}" type="pres">
      <dgm:prSet presAssocID="{08CF94BC-5ACC-485F-A58A-BA81EA3756C1}" presName="thickLine" presStyleLbl="alignNode1" presStyleIdx="4" presStyleCnt="8"/>
      <dgm:spPr/>
    </dgm:pt>
    <dgm:pt modelId="{8A1DB684-339E-544E-8DEB-41A5485A1BF9}" type="pres">
      <dgm:prSet presAssocID="{08CF94BC-5ACC-485F-A58A-BA81EA3756C1}" presName="horz1" presStyleCnt="0"/>
      <dgm:spPr/>
    </dgm:pt>
    <dgm:pt modelId="{55A67C67-7DA6-B14F-8309-EA4568710DF2}" type="pres">
      <dgm:prSet presAssocID="{08CF94BC-5ACC-485F-A58A-BA81EA3756C1}" presName="tx1" presStyleLbl="revTx" presStyleIdx="4" presStyleCnt="8"/>
      <dgm:spPr/>
    </dgm:pt>
    <dgm:pt modelId="{6B957AD6-0293-FF4D-9C73-6663F4136130}" type="pres">
      <dgm:prSet presAssocID="{08CF94BC-5ACC-485F-A58A-BA81EA3756C1}" presName="vert1" presStyleCnt="0"/>
      <dgm:spPr/>
    </dgm:pt>
    <dgm:pt modelId="{4A1B1126-A7F5-A04E-A882-AFF1C202BC12}" type="pres">
      <dgm:prSet presAssocID="{0D8D7F01-A595-4EC3-B47D-9FDD441B9D9F}" presName="thickLine" presStyleLbl="alignNode1" presStyleIdx="5" presStyleCnt="8"/>
      <dgm:spPr/>
    </dgm:pt>
    <dgm:pt modelId="{1B3C189F-382C-024D-B6AF-A9F86FFBC6BA}" type="pres">
      <dgm:prSet presAssocID="{0D8D7F01-A595-4EC3-B47D-9FDD441B9D9F}" presName="horz1" presStyleCnt="0"/>
      <dgm:spPr/>
    </dgm:pt>
    <dgm:pt modelId="{8B164A55-53AB-6E47-80B2-FB4D90F20716}" type="pres">
      <dgm:prSet presAssocID="{0D8D7F01-A595-4EC3-B47D-9FDD441B9D9F}" presName="tx1" presStyleLbl="revTx" presStyleIdx="5" presStyleCnt="8"/>
      <dgm:spPr/>
    </dgm:pt>
    <dgm:pt modelId="{60A1F062-9F28-1F4B-ABAF-887D2EFB9B5E}" type="pres">
      <dgm:prSet presAssocID="{0D8D7F01-A595-4EC3-B47D-9FDD441B9D9F}" presName="vert1" presStyleCnt="0"/>
      <dgm:spPr/>
    </dgm:pt>
    <dgm:pt modelId="{8A441522-1C0C-6547-A942-D1864A66FC18}" type="pres">
      <dgm:prSet presAssocID="{53160F9B-A9BE-4A70-A29E-07DE9C5299D3}" presName="thickLine" presStyleLbl="alignNode1" presStyleIdx="6" presStyleCnt="8"/>
      <dgm:spPr/>
    </dgm:pt>
    <dgm:pt modelId="{69180C5E-76D0-6142-B350-FC6BE1B30586}" type="pres">
      <dgm:prSet presAssocID="{53160F9B-A9BE-4A70-A29E-07DE9C5299D3}" presName="horz1" presStyleCnt="0"/>
      <dgm:spPr/>
    </dgm:pt>
    <dgm:pt modelId="{04E7827F-981D-FB4A-B5DE-4C76291A5B00}" type="pres">
      <dgm:prSet presAssocID="{53160F9B-A9BE-4A70-A29E-07DE9C5299D3}" presName="tx1" presStyleLbl="revTx" presStyleIdx="6" presStyleCnt="8"/>
      <dgm:spPr/>
    </dgm:pt>
    <dgm:pt modelId="{F6E95136-2B0D-644C-9579-D1854C16B0A8}" type="pres">
      <dgm:prSet presAssocID="{53160F9B-A9BE-4A70-A29E-07DE9C5299D3}" presName="vert1" presStyleCnt="0"/>
      <dgm:spPr/>
    </dgm:pt>
    <dgm:pt modelId="{A5A5696D-143E-7949-8BF0-493A9024EA03}" type="pres">
      <dgm:prSet presAssocID="{4A086348-FC8D-4B6D-88F6-06B67DA836FE}" presName="thickLine" presStyleLbl="alignNode1" presStyleIdx="7" presStyleCnt="8"/>
      <dgm:spPr/>
    </dgm:pt>
    <dgm:pt modelId="{7A73B3E7-7007-9147-A038-AADEC447AD52}" type="pres">
      <dgm:prSet presAssocID="{4A086348-FC8D-4B6D-88F6-06B67DA836FE}" presName="horz1" presStyleCnt="0"/>
      <dgm:spPr/>
    </dgm:pt>
    <dgm:pt modelId="{B8E71A48-8F37-7347-98FB-F81F150FF842}" type="pres">
      <dgm:prSet presAssocID="{4A086348-FC8D-4B6D-88F6-06B67DA836FE}" presName="tx1" presStyleLbl="revTx" presStyleIdx="7" presStyleCnt="8"/>
      <dgm:spPr/>
    </dgm:pt>
    <dgm:pt modelId="{68A88728-9A6A-7544-9B05-7C5425AB5D54}" type="pres">
      <dgm:prSet presAssocID="{4A086348-FC8D-4B6D-88F6-06B67DA836FE}" presName="vert1" presStyleCnt="0"/>
      <dgm:spPr/>
    </dgm:pt>
  </dgm:ptLst>
  <dgm:cxnLst>
    <dgm:cxn modelId="{CF42A006-888E-4CC9-B6EC-48107DE0C951}" srcId="{8A82D907-84C6-4D72-B81C-6F593B06DDB6}" destId="{4A086348-FC8D-4B6D-88F6-06B67DA836FE}" srcOrd="7" destOrd="0" parTransId="{83829C19-D353-4F1D-887A-2AE54B886E20}" sibTransId="{86581FDF-804C-43CD-AA46-507EA136A4E6}"/>
    <dgm:cxn modelId="{2D51C111-BEAD-46C9-BD56-50C076FD7423}" srcId="{8A82D907-84C6-4D72-B81C-6F593B06DDB6}" destId="{12A9590C-93BF-469C-8D01-5B182F2E9BB3}" srcOrd="1" destOrd="0" parTransId="{2CE3CA09-0E65-466F-9939-1FECEDD7A4CB}" sibTransId="{98265370-0F4B-4337-A790-2B6EA71D5494}"/>
    <dgm:cxn modelId="{3ACC021C-495F-6C41-8FA1-CF3A0E51726E}" type="presOf" srcId="{08CF94BC-5ACC-485F-A58A-BA81EA3756C1}" destId="{55A67C67-7DA6-B14F-8309-EA4568710DF2}" srcOrd="0" destOrd="0" presId="urn:microsoft.com/office/officeart/2008/layout/LinedList"/>
    <dgm:cxn modelId="{77A53F3B-38EE-3043-AD6E-2FC24836FA16}" type="presOf" srcId="{8A82D907-84C6-4D72-B81C-6F593B06DDB6}" destId="{D2D3DFF6-4942-684A-859D-1BB7CC77A661}" srcOrd="0" destOrd="0" presId="urn:microsoft.com/office/officeart/2008/layout/LinedList"/>
    <dgm:cxn modelId="{6C15A664-F08D-4EAE-8519-F94F25BCBADE}" srcId="{8A82D907-84C6-4D72-B81C-6F593B06DDB6}" destId="{FD49B0FA-6DD0-4245-9906-9ED181549366}" srcOrd="3" destOrd="0" parTransId="{810B0D1B-3AD9-4961-9F67-1D16B9C536D7}" sibTransId="{737342FF-387C-48C6-935E-3C1FCF03C013}"/>
    <dgm:cxn modelId="{F4FDA57A-534B-40B2-824B-E76289992E8D}" srcId="{8A82D907-84C6-4D72-B81C-6F593B06DDB6}" destId="{08CF94BC-5ACC-485F-A58A-BA81EA3756C1}" srcOrd="4" destOrd="0" parTransId="{E053E485-B28A-4A30-8AB3-098540E0BFF4}" sibTransId="{12A4F8BF-9DC8-4781-B3C6-684C873BC0F1}"/>
    <dgm:cxn modelId="{C5AE1783-EF6C-6A4D-BA4E-F6700F81ED31}" type="presOf" srcId="{12A9590C-93BF-469C-8D01-5B182F2E9BB3}" destId="{EA98387F-9357-3D43-813F-EB9EDB53534B}" srcOrd="0" destOrd="0" presId="urn:microsoft.com/office/officeart/2008/layout/LinedList"/>
    <dgm:cxn modelId="{3B7B3B86-E027-9448-A375-BE45D1282F6B}" type="presOf" srcId="{4A086348-FC8D-4B6D-88F6-06B67DA836FE}" destId="{B8E71A48-8F37-7347-98FB-F81F150FF842}" srcOrd="0" destOrd="0" presId="urn:microsoft.com/office/officeart/2008/layout/LinedList"/>
    <dgm:cxn modelId="{DE8CCC98-47A3-43EE-9E1D-A63314D05094}" srcId="{8A82D907-84C6-4D72-B81C-6F593B06DDB6}" destId="{3DDE6CFB-6D78-4612-A877-B15BF22F18D1}" srcOrd="0" destOrd="0" parTransId="{DC90FED9-373F-4C6F-AEBC-0BAABFE3445B}" sibTransId="{DFD9BE90-F642-4437-9A3B-AD55D9F9087D}"/>
    <dgm:cxn modelId="{1F985B99-0446-004A-8E88-A22287D4870D}" type="presOf" srcId="{FD49B0FA-6DD0-4245-9906-9ED181549366}" destId="{2C7902C5-E3AC-A145-B22B-D0DDFD47E874}" srcOrd="0" destOrd="0" presId="urn:microsoft.com/office/officeart/2008/layout/LinedList"/>
    <dgm:cxn modelId="{2C39E19E-6AF3-471B-8CF3-BB04B162EDA4}" srcId="{8A82D907-84C6-4D72-B81C-6F593B06DDB6}" destId="{17E74B03-F659-46D9-A773-9AFC2AAF5C06}" srcOrd="2" destOrd="0" parTransId="{42DF224C-17EF-4AEA-B5B4-91F6DEDEEF68}" sibTransId="{04C259B9-D1A8-44C2-9D4C-F4EA9B4CF825}"/>
    <dgm:cxn modelId="{41C24FB7-D9BD-3D4E-8D9E-874CA807DC3A}" type="presOf" srcId="{0D8D7F01-A595-4EC3-B47D-9FDD441B9D9F}" destId="{8B164A55-53AB-6E47-80B2-FB4D90F20716}" srcOrd="0" destOrd="0" presId="urn:microsoft.com/office/officeart/2008/layout/LinedList"/>
    <dgm:cxn modelId="{C8F53BC2-1A71-4D12-9DB0-21169248EE32}" srcId="{8A82D907-84C6-4D72-B81C-6F593B06DDB6}" destId="{53160F9B-A9BE-4A70-A29E-07DE9C5299D3}" srcOrd="6" destOrd="0" parTransId="{5F68B26E-BF0E-40ED-895B-4BCB68273606}" sibTransId="{041FF8C6-54F1-473C-B597-D092F3AD5D1B}"/>
    <dgm:cxn modelId="{43CC61E0-CF0D-8043-8432-1F36FE5340B9}" type="presOf" srcId="{53160F9B-A9BE-4A70-A29E-07DE9C5299D3}" destId="{04E7827F-981D-FB4A-B5DE-4C76291A5B00}" srcOrd="0" destOrd="0" presId="urn:microsoft.com/office/officeart/2008/layout/LinedList"/>
    <dgm:cxn modelId="{709B07E5-0679-EE40-830A-BC279B96C63F}" type="presOf" srcId="{17E74B03-F659-46D9-A773-9AFC2AAF5C06}" destId="{D7E7ABF5-079E-824B-BA6A-AC827F328736}" srcOrd="0" destOrd="0" presId="urn:microsoft.com/office/officeart/2008/layout/LinedList"/>
    <dgm:cxn modelId="{E989E8EB-B908-A34D-B537-EB2D00E9A871}" type="presOf" srcId="{3DDE6CFB-6D78-4612-A877-B15BF22F18D1}" destId="{8F4F2057-861A-4E44-97B5-34D261AB2027}" srcOrd="0" destOrd="0" presId="urn:microsoft.com/office/officeart/2008/layout/LinedList"/>
    <dgm:cxn modelId="{E07E43F8-71AB-4A14-B5DF-D99317191214}" srcId="{8A82D907-84C6-4D72-B81C-6F593B06DDB6}" destId="{0D8D7F01-A595-4EC3-B47D-9FDD441B9D9F}" srcOrd="5" destOrd="0" parTransId="{F99CB0C2-1D7D-4528-B089-F045426A3A73}" sibTransId="{92E284D4-AD36-4549-83BC-E2479A533DA6}"/>
    <dgm:cxn modelId="{BA905418-4892-004C-8764-1CCA74EF38F8}" type="presParOf" srcId="{D2D3DFF6-4942-684A-859D-1BB7CC77A661}" destId="{A13605BD-32F7-724E-B34D-AD2B05C0CEA9}" srcOrd="0" destOrd="0" presId="urn:microsoft.com/office/officeart/2008/layout/LinedList"/>
    <dgm:cxn modelId="{E3DDDD04-B595-274D-83C1-F65E505F1380}" type="presParOf" srcId="{D2D3DFF6-4942-684A-859D-1BB7CC77A661}" destId="{F117C73C-0FDA-4B49-A4E0-5981ACE8A5F4}" srcOrd="1" destOrd="0" presId="urn:microsoft.com/office/officeart/2008/layout/LinedList"/>
    <dgm:cxn modelId="{2F026A90-AFEC-6B41-87B3-393F21C4C042}" type="presParOf" srcId="{F117C73C-0FDA-4B49-A4E0-5981ACE8A5F4}" destId="{8F4F2057-861A-4E44-97B5-34D261AB2027}" srcOrd="0" destOrd="0" presId="urn:microsoft.com/office/officeart/2008/layout/LinedList"/>
    <dgm:cxn modelId="{7B6D4B7E-3E21-3C49-AC85-A22B72F5B0DC}" type="presParOf" srcId="{F117C73C-0FDA-4B49-A4E0-5981ACE8A5F4}" destId="{EB57D153-C6F0-4740-90E0-5F3235280B81}" srcOrd="1" destOrd="0" presId="urn:microsoft.com/office/officeart/2008/layout/LinedList"/>
    <dgm:cxn modelId="{BE429FBB-DC8E-BD44-B33F-4EBF9FDE9F53}" type="presParOf" srcId="{D2D3DFF6-4942-684A-859D-1BB7CC77A661}" destId="{E696F428-3C63-5E45-B5EE-6839D41395DF}" srcOrd="2" destOrd="0" presId="urn:microsoft.com/office/officeart/2008/layout/LinedList"/>
    <dgm:cxn modelId="{9347446D-89E3-364C-A7F8-71506D1C9968}" type="presParOf" srcId="{D2D3DFF6-4942-684A-859D-1BB7CC77A661}" destId="{F20932BD-E950-E641-A463-906284A15DB2}" srcOrd="3" destOrd="0" presId="urn:microsoft.com/office/officeart/2008/layout/LinedList"/>
    <dgm:cxn modelId="{CDAF744F-09DA-B544-8A9E-8BC9E633E4FD}" type="presParOf" srcId="{F20932BD-E950-E641-A463-906284A15DB2}" destId="{EA98387F-9357-3D43-813F-EB9EDB53534B}" srcOrd="0" destOrd="0" presId="urn:microsoft.com/office/officeart/2008/layout/LinedList"/>
    <dgm:cxn modelId="{627006B2-6B2C-8242-A8D7-48D872233D51}" type="presParOf" srcId="{F20932BD-E950-E641-A463-906284A15DB2}" destId="{4308E39A-A61B-284C-B6D5-ABDB4B361782}" srcOrd="1" destOrd="0" presId="urn:microsoft.com/office/officeart/2008/layout/LinedList"/>
    <dgm:cxn modelId="{DB385153-CFDA-5E41-9720-E02C314695C3}" type="presParOf" srcId="{D2D3DFF6-4942-684A-859D-1BB7CC77A661}" destId="{E199DAC4-71C6-1748-9E9E-CE06E06BAB49}" srcOrd="4" destOrd="0" presId="urn:microsoft.com/office/officeart/2008/layout/LinedList"/>
    <dgm:cxn modelId="{E8107F80-9447-7147-A553-03E2C06BA8B4}" type="presParOf" srcId="{D2D3DFF6-4942-684A-859D-1BB7CC77A661}" destId="{15C5DB4C-0DE2-C649-9CA6-E05CD8F98244}" srcOrd="5" destOrd="0" presId="urn:microsoft.com/office/officeart/2008/layout/LinedList"/>
    <dgm:cxn modelId="{F3E8661F-01B7-A74E-A043-91D4FF9C5FC0}" type="presParOf" srcId="{15C5DB4C-0DE2-C649-9CA6-E05CD8F98244}" destId="{D7E7ABF5-079E-824B-BA6A-AC827F328736}" srcOrd="0" destOrd="0" presId="urn:microsoft.com/office/officeart/2008/layout/LinedList"/>
    <dgm:cxn modelId="{F7955535-6A23-3A4F-8919-F359917D6350}" type="presParOf" srcId="{15C5DB4C-0DE2-C649-9CA6-E05CD8F98244}" destId="{073E360C-C895-564A-9EBB-4629D131A531}" srcOrd="1" destOrd="0" presId="urn:microsoft.com/office/officeart/2008/layout/LinedList"/>
    <dgm:cxn modelId="{A6CD45D2-6B37-B04D-814F-510B4208DC7A}" type="presParOf" srcId="{D2D3DFF6-4942-684A-859D-1BB7CC77A661}" destId="{96335FE8-F1F6-A14B-80C7-EF21B00D7A58}" srcOrd="6" destOrd="0" presId="urn:microsoft.com/office/officeart/2008/layout/LinedList"/>
    <dgm:cxn modelId="{22F6F828-5CCB-D243-8CFA-8720F0251612}" type="presParOf" srcId="{D2D3DFF6-4942-684A-859D-1BB7CC77A661}" destId="{96F4370C-D587-D54D-ADF4-9581D0D65A83}" srcOrd="7" destOrd="0" presId="urn:microsoft.com/office/officeart/2008/layout/LinedList"/>
    <dgm:cxn modelId="{D067EEA6-9684-2D47-A6EB-E4B05DE76EC1}" type="presParOf" srcId="{96F4370C-D587-D54D-ADF4-9581D0D65A83}" destId="{2C7902C5-E3AC-A145-B22B-D0DDFD47E874}" srcOrd="0" destOrd="0" presId="urn:microsoft.com/office/officeart/2008/layout/LinedList"/>
    <dgm:cxn modelId="{51254496-CBDB-834F-92FF-7B496BE82C11}" type="presParOf" srcId="{96F4370C-D587-D54D-ADF4-9581D0D65A83}" destId="{389AC06F-D531-384D-A4DA-8EE311D76592}" srcOrd="1" destOrd="0" presId="urn:microsoft.com/office/officeart/2008/layout/LinedList"/>
    <dgm:cxn modelId="{C6C460CF-100A-C644-B2B7-3BBDBE6D1BBC}" type="presParOf" srcId="{D2D3DFF6-4942-684A-859D-1BB7CC77A661}" destId="{7EE6E2AB-0057-1544-9C35-C3BD1EC62E45}" srcOrd="8" destOrd="0" presId="urn:microsoft.com/office/officeart/2008/layout/LinedList"/>
    <dgm:cxn modelId="{43144169-9B1A-B540-8C2C-AF1ED9B9A6AD}" type="presParOf" srcId="{D2D3DFF6-4942-684A-859D-1BB7CC77A661}" destId="{8A1DB684-339E-544E-8DEB-41A5485A1BF9}" srcOrd="9" destOrd="0" presId="urn:microsoft.com/office/officeart/2008/layout/LinedList"/>
    <dgm:cxn modelId="{4704280B-7B9C-D244-931C-94BFE4A457AD}" type="presParOf" srcId="{8A1DB684-339E-544E-8DEB-41A5485A1BF9}" destId="{55A67C67-7DA6-B14F-8309-EA4568710DF2}" srcOrd="0" destOrd="0" presId="urn:microsoft.com/office/officeart/2008/layout/LinedList"/>
    <dgm:cxn modelId="{CC04DC31-CADA-E14A-BB3A-F4EA1650B077}" type="presParOf" srcId="{8A1DB684-339E-544E-8DEB-41A5485A1BF9}" destId="{6B957AD6-0293-FF4D-9C73-6663F4136130}" srcOrd="1" destOrd="0" presId="urn:microsoft.com/office/officeart/2008/layout/LinedList"/>
    <dgm:cxn modelId="{579B74B3-BA6D-EB4A-9EBF-11F735A0F190}" type="presParOf" srcId="{D2D3DFF6-4942-684A-859D-1BB7CC77A661}" destId="{4A1B1126-A7F5-A04E-A882-AFF1C202BC12}" srcOrd="10" destOrd="0" presId="urn:microsoft.com/office/officeart/2008/layout/LinedList"/>
    <dgm:cxn modelId="{FA9AC471-DCBC-2C4D-91C6-6806311C47D2}" type="presParOf" srcId="{D2D3DFF6-4942-684A-859D-1BB7CC77A661}" destId="{1B3C189F-382C-024D-B6AF-A9F86FFBC6BA}" srcOrd="11" destOrd="0" presId="urn:microsoft.com/office/officeart/2008/layout/LinedList"/>
    <dgm:cxn modelId="{1C4C9494-A8B5-3D4C-8F6A-EC3A91FDDC01}" type="presParOf" srcId="{1B3C189F-382C-024D-B6AF-A9F86FFBC6BA}" destId="{8B164A55-53AB-6E47-80B2-FB4D90F20716}" srcOrd="0" destOrd="0" presId="urn:microsoft.com/office/officeart/2008/layout/LinedList"/>
    <dgm:cxn modelId="{0D71436C-57A4-9148-9AB2-96332405D87A}" type="presParOf" srcId="{1B3C189F-382C-024D-B6AF-A9F86FFBC6BA}" destId="{60A1F062-9F28-1F4B-ABAF-887D2EFB9B5E}" srcOrd="1" destOrd="0" presId="urn:microsoft.com/office/officeart/2008/layout/LinedList"/>
    <dgm:cxn modelId="{5BDABE9B-169A-B042-AA48-34CD67C73DB5}" type="presParOf" srcId="{D2D3DFF6-4942-684A-859D-1BB7CC77A661}" destId="{8A441522-1C0C-6547-A942-D1864A66FC18}" srcOrd="12" destOrd="0" presId="urn:microsoft.com/office/officeart/2008/layout/LinedList"/>
    <dgm:cxn modelId="{6C171155-F380-384F-A8AA-DA69E184D3D6}" type="presParOf" srcId="{D2D3DFF6-4942-684A-859D-1BB7CC77A661}" destId="{69180C5E-76D0-6142-B350-FC6BE1B30586}" srcOrd="13" destOrd="0" presId="urn:microsoft.com/office/officeart/2008/layout/LinedList"/>
    <dgm:cxn modelId="{038E9A69-D7F1-2D46-9ACD-E062C889ADD7}" type="presParOf" srcId="{69180C5E-76D0-6142-B350-FC6BE1B30586}" destId="{04E7827F-981D-FB4A-B5DE-4C76291A5B00}" srcOrd="0" destOrd="0" presId="urn:microsoft.com/office/officeart/2008/layout/LinedList"/>
    <dgm:cxn modelId="{041E6B1A-8F17-F546-9AF9-FAC4EFBA915F}" type="presParOf" srcId="{69180C5E-76D0-6142-B350-FC6BE1B30586}" destId="{F6E95136-2B0D-644C-9579-D1854C16B0A8}" srcOrd="1" destOrd="0" presId="urn:microsoft.com/office/officeart/2008/layout/LinedList"/>
    <dgm:cxn modelId="{43EBBE85-C11B-F743-A0BC-3FC3E7B7B54E}" type="presParOf" srcId="{D2D3DFF6-4942-684A-859D-1BB7CC77A661}" destId="{A5A5696D-143E-7949-8BF0-493A9024EA03}" srcOrd="14" destOrd="0" presId="urn:microsoft.com/office/officeart/2008/layout/LinedList"/>
    <dgm:cxn modelId="{17266AB3-FD0C-5846-B100-305A85D18FE2}" type="presParOf" srcId="{D2D3DFF6-4942-684A-859D-1BB7CC77A661}" destId="{7A73B3E7-7007-9147-A038-AADEC447AD52}" srcOrd="15" destOrd="0" presId="urn:microsoft.com/office/officeart/2008/layout/LinedList"/>
    <dgm:cxn modelId="{DA12A7E8-89D9-2743-8B44-3FF793F49AA3}" type="presParOf" srcId="{7A73B3E7-7007-9147-A038-AADEC447AD52}" destId="{B8E71A48-8F37-7347-98FB-F81F150FF842}" srcOrd="0" destOrd="0" presId="urn:microsoft.com/office/officeart/2008/layout/LinedList"/>
    <dgm:cxn modelId="{46E74A92-4BE5-9A45-992A-234C921ACDAE}" type="presParOf" srcId="{7A73B3E7-7007-9147-A038-AADEC447AD52}" destId="{68A88728-9A6A-7544-9B05-7C5425AB5D5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0232CF-9FE9-47C4-A36E-20C7E7D1C99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6C85946-E787-4B43-80CD-11EE1B2B46D6}">
      <dgm:prSet/>
      <dgm:spPr/>
      <dgm:t>
        <a:bodyPr/>
        <a:lstStyle/>
        <a:p>
          <a:r>
            <a:rPr lang="en-US"/>
            <a:t>Mediated approach—no self service. </a:t>
          </a:r>
        </a:p>
      </dgm:t>
    </dgm:pt>
    <dgm:pt modelId="{D6AEBC13-FC22-4744-AAA8-DDBE0BBCB2FB}" type="parTrans" cxnId="{0FC70DA2-654B-40EF-8EBC-8D0330CEF823}">
      <dgm:prSet/>
      <dgm:spPr/>
      <dgm:t>
        <a:bodyPr/>
        <a:lstStyle/>
        <a:p>
          <a:endParaRPr lang="en-US"/>
        </a:p>
      </dgm:t>
    </dgm:pt>
    <dgm:pt modelId="{76E80C9F-9946-48A0-8399-00ABEF55B071}" type="sibTrans" cxnId="{0FC70DA2-654B-40EF-8EBC-8D0330CEF823}">
      <dgm:prSet/>
      <dgm:spPr/>
      <dgm:t>
        <a:bodyPr/>
        <a:lstStyle/>
        <a:p>
          <a:endParaRPr lang="en-US"/>
        </a:p>
      </dgm:t>
    </dgm:pt>
    <dgm:pt modelId="{97AF8038-F1CB-4640-AC38-9F3CE73A646C}">
      <dgm:prSet/>
      <dgm:spPr/>
      <dgm:t>
        <a:bodyPr/>
        <a:lstStyle/>
        <a:p>
          <a:r>
            <a:rPr lang="en-US" dirty="0"/>
            <a:t>Why a mediated approach? </a:t>
          </a:r>
        </a:p>
      </dgm:t>
    </dgm:pt>
    <dgm:pt modelId="{57E3FC90-A5B3-4890-AAB2-74E05A9C23F6}" type="parTrans" cxnId="{CA6CBD8A-97B8-4BB7-88D9-0A5BD0ADEE4C}">
      <dgm:prSet/>
      <dgm:spPr/>
      <dgm:t>
        <a:bodyPr/>
        <a:lstStyle/>
        <a:p>
          <a:endParaRPr lang="en-US"/>
        </a:p>
      </dgm:t>
    </dgm:pt>
    <dgm:pt modelId="{1D492219-2B93-476C-9404-5D7F8C265940}" type="sibTrans" cxnId="{CA6CBD8A-97B8-4BB7-88D9-0A5BD0ADEE4C}">
      <dgm:prSet/>
      <dgm:spPr/>
      <dgm:t>
        <a:bodyPr/>
        <a:lstStyle/>
        <a:p>
          <a:endParaRPr lang="en-US"/>
        </a:p>
      </dgm:t>
    </dgm:pt>
    <dgm:pt modelId="{DD7127EE-3ABC-418D-B371-8FC1F56AB8BB}">
      <dgm:prSet/>
      <dgm:spPr/>
      <dgm:t>
        <a:bodyPr/>
        <a:lstStyle/>
        <a:p>
          <a:r>
            <a:rPr lang="en-US" dirty="0"/>
            <a:t>We work directly with researchers throughout the data management life cycle.</a:t>
          </a:r>
        </a:p>
      </dgm:t>
    </dgm:pt>
    <dgm:pt modelId="{B2B960A6-B296-405A-9358-30096B8DEA6B}" type="parTrans" cxnId="{8A391D0F-AC6F-4500-B9F4-C83D09163460}">
      <dgm:prSet/>
      <dgm:spPr/>
      <dgm:t>
        <a:bodyPr/>
        <a:lstStyle/>
        <a:p>
          <a:endParaRPr lang="en-US"/>
        </a:p>
      </dgm:t>
    </dgm:pt>
    <dgm:pt modelId="{0DF53A0C-E425-44F3-A138-DC35594B441D}" type="sibTrans" cxnId="{8A391D0F-AC6F-4500-B9F4-C83D09163460}">
      <dgm:prSet/>
      <dgm:spPr/>
      <dgm:t>
        <a:bodyPr/>
        <a:lstStyle/>
        <a:p>
          <a:endParaRPr lang="en-US"/>
        </a:p>
      </dgm:t>
    </dgm:pt>
    <dgm:pt modelId="{4CFC0A13-7998-410E-9BD4-AECC8F6A965A}">
      <dgm:prSet/>
      <dgm:spPr/>
      <dgm:t>
        <a:bodyPr/>
        <a:lstStyle/>
        <a:p>
          <a:r>
            <a:rPr lang="en-US"/>
            <a:t>Data is often too large to upload via self service mechanisms. </a:t>
          </a:r>
        </a:p>
      </dgm:t>
    </dgm:pt>
    <dgm:pt modelId="{DDDF6285-2B09-4AFC-8CEE-C62A141D075A}" type="parTrans" cxnId="{ED7B23F0-35CE-4AB1-B273-8BEA733BA54D}">
      <dgm:prSet/>
      <dgm:spPr/>
      <dgm:t>
        <a:bodyPr/>
        <a:lstStyle/>
        <a:p>
          <a:endParaRPr lang="en-US"/>
        </a:p>
      </dgm:t>
    </dgm:pt>
    <dgm:pt modelId="{048A4657-F111-47CC-B28C-F56217792C58}" type="sibTrans" cxnId="{ED7B23F0-35CE-4AB1-B273-8BEA733BA54D}">
      <dgm:prSet/>
      <dgm:spPr/>
      <dgm:t>
        <a:bodyPr/>
        <a:lstStyle/>
        <a:p>
          <a:endParaRPr lang="en-US"/>
        </a:p>
      </dgm:t>
    </dgm:pt>
    <dgm:pt modelId="{4E4A0188-1F14-4E24-A184-0A1B22D1B644}">
      <dgm:prSet/>
      <dgm:spPr/>
      <dgm:t>
        <a:bodyPr/>
        <a:lstStyle/>
        <a:p>
          <a:r>
            <a:rPr lang="en-US"/>
            <a:t>Develop more complete metadata. </a:t>
          </a:r>
        </a:p>
      </dgm:t>
    </dgm:pt>
    <dgm:pt modelId="{A02431F6-7008-44FE-BDDA-5FBD4E591857}" type="parTrans" cxnId="{5947AB71-8512-4105-A8FD-102D64811BB7}">
      <dgm:prSet/>
      <dgm:spPr/>
      <dgm:t>
        <a:bodyPr/>
        <a:lstStyle/>
        <a:p>
          <a:endParaRPr lang="en-US"/>
        </a:p>
      </dgm:t>
    </dgm:pt>
    <dgm:pt modelId="{46EED2E8-AE29-4BDB-9CA9-FF21B75E1445}" type="sibTrans" cxnId="{5947AB71-8512-4105-A8FD-102D64811BB7}">
      <dgm:prSet/>
      <dgm:spPr/>
      <dgm:t>
        <a:bodyPr/>
        <a:lstStyle/>
        <a:p>
          <a:endParaRPr lang="en-US"/>
        </a:p>
      </dgm:t>
    </dgm:pt>
    <dgm:pt modelId="{026869B6-6AA9-4C9D-9343-3B456CEE54CE}">
      <dgm:prSet/>
      <dgm:spPr/>
      <dgm:t>
        <a:bodyPr/>
        <a:lstStyle/>
        <a:p>
          <a:r>
            <a:rPr lang="en-US" dirty="0"/>
            <a:t>Need to compress and organize data for download or create streaming services. </a:t>
          </a:r>
        </a:p>
      </dgm:t>
    </dgm:pt>
    <dgm:pt modelId="{F20BAEEA-6FCF-4BFF-818E-2E078B5AB753}" type="parTrans" cxnId="{D63588BC-BE8C-4CA8-84FA-ED8538CB932E}">
      <dgm:prSet/>
      <dgm:spPr/>
      <dgm:t>
        <a:bodyPr/>
        <a:lstStyle/>
        <a:p>
          <a:endParaRPr lang="en-US"/>
        </a:p>
      </dgm:t>
    </dgm:pt>
    <dgm:pt modelId="{376B511F-A637-4660-83F1-1E0D5B7E8B95}" type="sibTrans" cxnId="{D63588BC-BE8C-4CA8-84FA-ED8538CB932E}">
      <dgm:prSet/>
      <dgm:spPr/>
      <dgm:t>
        <a:bodyPr/>
        <a:lstStyle/>
        <a:p>
          <a:endParaRPr lang="en-US"/>
        </a:p>
      </dgm:t>
    </dgm:pt>
    <dgm:pt modelId="{3F2D69CA-0C04-44EF-96FF-2617AD959B45}" type="pres">
      <dgm:prSet presAssocID="{610232CF-9FE9-47C4-A36E-20C7E7D1C991}" presName="root" presStyleCnt="0">
        <dgm:presLayoutVars>
          <dgm:dir/>
          <dgm:resizeHandles val="exact"/>
        </dgm:presLayoutVars>
      </dgm:prSet>
      <dgm:spPr/>
    </dgm:pt>
    <dgm:pt modelId="{65FFA5E5-C725-47B9-BC75-2F4EEDEB9862}" type="pres">
      <dgm:prSet presAssocID="{66C85946-E787-4B43-80CD-11EE1B2B46D6}" presName="compNode" presStyleCnt="0"/>
      <dgm:spPr/>
    </dgm:pt>
    <dgm:pt modelId="{2E10AF7A-B2B7-4D68-892D-9350C444DB40}" type="pres">
      <dgm:prSet presAssocID="{66C85946-E787-4B43-80CD-11EE1B2B46D6}" presName="bgRect" presStyleLbl="bgShp" presStyleIdx="0" presStyleCnt="6"/>
      <dgm:spPr/>
    </dgm:pt>
    <dgm:pt modelId="{4F2808A5-707B-4973-900E-946DC7012030}" type="pres">
      <dgm:prSet presAssocID="{66C85946-E787-4B43-80CD-11EE1B2B46D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Network"/>
        </a:ext>
      </dgm:extLst>
    </dgm:pt>
    <dgm:pt modelId="{6AF4DAFB-8A03-4486-8FCB-2908D03B7A1F}" type="pres">
      <dgm:prSet presAssocID="{66C85946-E787-4B43-80CD-11EE1B2B46D6}" presName="spaceRect" presStyleCnt="0"/>
      <dgm:spPr/>
    </dgm:pt>
    <dgm:pt modelId="{D264C9A3-72E9-4B74-9691-032A250EBAA5}" type="pres">
      <dgm:prSet presAssocID="{66C85946-E787-4B43-80CD-11EE1B2B46D6}" presName="parTx" presStyleLbl="revTx" presStyleIdx="0" presStyleCnt="6">
        <dgm:presLayoutVars>
          <dgm:chMax val="0"/>
          <dgm:chPref val="0"/>
        </dgm:presLayoutVars>
      </dgm:prSet>
      <dgm:spPr/>
    </dgm:pt>
    <dgm:pt modelId="{F620BC09-9E6E-49F5-AF8F-641A7E1C3184}" type="pres">
      <dgm:prSet presAssocID="{76E80C9F-9946-48A0-8399-00ABEF55B071}" presName="sibTrans" presStyleCnt="0"/>
      <dgm:spPr/>
    </dgm:pt>
    <dgm:pt modelId="{11CF4753-7D2C-4393-BF81-74F449B5B6AE}" type="pres">
      <dgm:prSet presAssocID="{97AF8038-F1CB-4640-AC38-9F3CE73A646C}" presName="compNode" presStyleCnt="0"/>
      <dgm:spPr/>
    </dgm:pt>
    <dgm:pt modelId="{C798EF5C-B29F-4311-923D-98DF7B499EDD}" type="pres">
      <dgm:prSet presAssocID="{97AF8038-F1CB-4640-AC38-9F3CE73A646C}" presName="bgRect" presStyleLbl="bgShp" presStyleIdx="1" presStyleCnt="6"/>
      <dgm:spPr/>
    </dgm:pt>
    <dgm:pt modelId="{B0CB734D-5F16-4EF0-B97E-CCFED1CE3DC9}" type="pres">
      <dgm:prSet presAssocID="{97AF8038-F1CB-4640-AC38-9F3CE73A646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 mark"/>
        </a:ext>
      </dgm:extLst>
    </dgm:pt>
    <dgm:pt modelId="{978EDC9C-B5B2-4BDA-8481-0DEF8164BD68}" type="pres">
      <dgm:prSet presAssocID="{97AF8038-F1CB-4640-AC38-9F3CE73A646C}" presName="spaceRect" presStyleCnt="0"/>
      <dgm:spPr/>
    </dgm:pt>
    <dgm:pt modelId="{D9E97F1E-9285-4F58-898B-D77883CBB557}" type="pres">
      <dgm:prSet presAssocID="{97AF8038-F1CB-4640-AC38-9F3CE73A646C}" presName="parTx" presStyleLbl="revTx" presStyleIdx="1" presStyleCnt="6">
        <dgm:presLayoutVars>
          <dgm:chMax val="0"/>
          <dgm:chPref val="0"/>
        </dgm:presLayoutVars>
      </dgm:prSet>
      <dgm:spPr/>
    </dgm:pt>
    <dgm:pt modelId="{9F79FEC7-94FE-4E97-8949-2A1E0515B870}" type="pres">
      <dgm:prSet presAssocID="{1D492219-2B93-476C-9404-5D7F8C265940}" presName="sibTrans" presStyleCnt="0"/>
      <dgm:spPr/>
    </dgm:pt>
    <dgm:pt modelId="{7D5E825A-8529-47C2-A079-711002E665C9}" type="pres">
      <dgm:prSet presAssocID="{DD7127EE-3ABC-418D-B371-8FC1F56AB8BB}" presName="compNode" presStyleCnt="0"/>
      <dgm:spPr/>
    </dgm:pt>
    <dgm:pt modelId="{E0BED367-6826-4C5E-8B17-20BDE9DD55C3}" type="pres">
      <dgm:prSet presAssocID="{DD7127EE-3ABC-418D-B371-8FC1F56AB8BB}" presName="bgRect" presStyleLbl="bgShp" presStyleIdx="2" presStyleCnt="6"/>
      <dgm:spPr/>
    </dgm:pt>
    <dgm:pt modelId="{90417205-17D1-4B97-B8A5-A05B8E5B9029}" type="pres">
      <dgm:prSet presAssocID="{DD7127EE-3ABC-418D-B371-8FC1F56AB8B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C9A7463D-B81B-41F4-9A0F-7D8F39D95BED}" type="pres">
      <dgm:prSet presAssocID="{DD7127EE-3ABC-418D-B371-8FC1F56AB8BB}" presName="spaceRect" presStyleCnt="0"/>
      <dgm:spPr/>
    </dgm:pt>
    <dgm:pt modelId="{6A3F6E77-EB7C-4274-8E32-E5C448B10829}" type="pres">
      <dgm:prSet presAssocID="{DD7127EE-3ABC-418D-B371-8FC1F56AB8BB}" presName="parTx" presStyleLbl="revTx" presStyleIdx="2" presStyleCnt="6">
        <dgm:presLayoutVars>
          <dgm:chMax val="0"/>
          <dgm:chPref val="0"/>
        </dgm:presLayoutVars>
      </dgm:prSet>
      <dgm:spPr/>
    </dgm:pt>
    <dgm:pt modelId="{14E004E1-6694-4127-A390-B774C9FFD671}" type="pres">
      <dgm:prSet presAssocID="{0DF53A0C-E425-44F3-A138-DC35594B441D}" presName="sibTrans" presStyleCnt="0"/>
      <dgm:spPr/>
    </dgm:pt>
    <dgm:pt modelId="{B629EBE8-0935-4C1D-9C8A-D7EF2E3369A0}" type="pres">
      <dgm:prSet presAssocID="{4CFC0A13-7998-410E-9BD4-AECC8F6A965A}" presName="compNode" presStyleCnt="0"/>
      <dgm:spPr/>
    </dgm:pt>
    <dgm:pt modelId="{B8B2DB01-FF67-46BB-B26E-9E652A4B05FC}" type="pres">
      <dgm:prSet presAssocID="{4CFC0A13-7998-410E-9BD4-AECC8F6A965A}" presName="bgRect" presStyleLbl="bgShp" presStyleIdx="3" presStyleCnt="6"/>
      <dgm:spPr/>
    </dgm:pt>
    <dgm:pt modelId="{C0F6F87F-7487-47AD-BF85-ED7165E14613}" type="pres">
      <dgm:prSet presAssocID="{4CFC0A13-7998-410E-9BD4-AECC8F6A965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sconnected"/>
        </a:ext>
      </dgm:extLst>
    </dgm:pt>
    <dgm:pt modelId="{32AFA972-71CD-43A4-9DEA-7C485AB564FB}" type="pres">
      <dgm:prSet presAssocID="{4CFC0A13-7998-410E-9BD4-AECC8F6A965A}" presName="spaceRect" presStyleCnt="0"/>
      <dgm:spPr/>
    </dgm:pt>
    <dgm:pt modelId="{BEE0505B-4740-44FD-BB4F-19866D9AB54C}" type="pres">
      <dgm:prSet presAssocID="{4CFC0A13-7998-410E-9BD4-AECC8F6A965A}" presName="parTx" presStyleLbl="revTx" presStyleIdx="3" presStyleCnt="6">
        <dgm:presLayoutVars>
          <dgm:chMax val="0"/>
          <dgm:chPref val="0"/>
        </dgm:presLayoutVars>
      </dgm:prSet>
      <dgm:spPr/>
    </dgm:pt>
    <dgm:pt modelId="{9A32EDBA-FC4E-4DBC-81FA-FE8132284382}" type="pres">
      <dgm:prSet presAssocID="{048A4657-F111-47CC-B28C-F56217792C58}" presName="sibTrans" presStyleCnt="0"/>
      <dgm:spPr/>
    </dgm:pt>
    <dgm:pt modelId="{555F37B1-ADB5-4714-9D7C-E9B0A31C1AC6}" type="pres">
      <dgm:prSet presAssocID="{4E4A0188-1F14-4E24-A184-0A1B22D1B644}" presName="compNode" presStyleCnt="0"/>
      <dgm:spPr/>
    </dgm:pt>
    <dgm:pt modelId="{9082F8D7-DB9A-4142-88BB-91C52DC6BDCA}" type="pres">
      <dgm:prSet presAssocID="{4E4A0188-1F14-4E24-A184-0A1B22D1B644}" presName="bgRect" presStyleLbl="bgShp" presStyleIdx="4" presStyleCnt="6"/>
      <dgm:spPr/>
    </dgm:pt>
    <dgm:pt modelId="{F8512180-823A-425D-B602-41CAFCCD629A}" type="pres">
      <dgm:prSet presAssocID="{4E4A0188-1F14-4E24-A184-0A1B22D1B64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ument"/>
        </a:ext>
      </dgm:extLst>
    </dgm:pt>
    <dgm:pt modelId="{02E4A349-0A2C-4D19-A4C5-3A992AF93CF2}" type="pres">
      <dgm:prSet presAssocID="{4E4A0188-1F14-4E24-A184-0A1B22D1B644}" presName="spaceRect" presStyleCnt="0"/>
      <dgm:spPr/>
    </dgm:pt>
    <dgm:pt modelId="{2CAD868E-98F5-43EE-A4C6-105416CD6A0C}" type="pres">
      <dgm:prSet presAssocID="{4E4A0188-1F14-4E24-A184-0A1B22D1B644}" presName="parTx" presStyleLbl="revTx" presStyleIdx="4" presStyleCnt="6">
        <dgm:presLayoutVars>
          <dgm:chMax val="0"/>
          <dgm:chPref val="0"/>
        </dgm:presLayoutVars>
      </dgm:prSet>
      <dgm:spPr/>
    </dgm:pt>
    <dgm:pt modelId="{53EC835F-C09B-4F4E-8B5F-282B36E52DC3}" type="pres">
      <dgm:prSet presAssocID="{46EED2E8-AE29-4BDB-9CA9-FF21B75E1445}" presName="sibTrans" presStyleCnt="0"/>
      <dgm:spPr/>
    </dgm:pt>
    <dgm:pt modelId="{498F2F42-F376-4D8B-9B53-CDAB33202E54}" type="pres">
      <dgm:prSet presAssocID="{026869B6-6AA9-4C9D-9343-3B456CEE54CE}" presName="compNode" presStyleCnt="0"/>
      <dgm:spPr/>
    </dgm:pt>
    <dgm:pt modelId="{A52E293C-7A91-42AD-951F-8513CEA1E7D3}" type="pres">
      <dgm:prSet presAssocID="{026869B6-6AA9-4C9D-9343-3B456CEE54CE}" presName="bgRect" presStyleLbl="bgShp" presStyleIdx="5" presStyleCnt="6"/>
      <dgm:spPr/>
    </dgm:pt>
    <dgm:pt modelId="{E9CDE77D-1541-4E05-89C8-92E0B0620799}" type="pres">
      <dgm:prSet presAssocID="{026869B6-6AA9-4C9D-9343-3B456CEE54C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wnload"/>
        </a:ext>
      </dgm:extLst>
    </dgm:pt>
    <dgm:pt modelId="{6F4DCFC0-CA46-4749-AAC5-70C921E119CC}" type="pres">
      <dgm:prSet presAssocID="{026869B6-6AA9-4C9D-9343-3B456CEE54CE}" presName="spaceRect" presStyleCnt="0"/>
      <dgm:spPr/>
    </dgm:pt>
    <dgm:pt modelId="{B3EA31FD-7F64-4FA6-BBEA-50B6E1CB3E9C}" type="pres">
      <dgm:prSet presAssocID="{026869B6-6AA9-4C9D-9343-3B456CEE54CE}" presName="parTx" presStyleLbl="revTx" presStyleIdx="5" presStyleCnt="6">
        <dgm:presLayoutVars>
          <dgm:chMax val="0"/>
          <dgm:chPref val="0"/>
        </dgm:presLayoutVars>
      </dgm:prSet>
      <dgm:spPr/>
    </dgm:pt>
  </dgm:ptLst>
  <dgm:cxnLst>
    <dgm:cxn modelId="{CC614D02-8B1D-4A0A-B947-0E464974893C}" type="presOf" srcId="{4CFC0A13-7998-410E-9BD4-AECC8F6A965A}" destId="{BEE0505B-4740-44FD-BB4F-19866D9AB54C}" srcOrd="0" destOrd="0" presId="urn:microsoft.com/office/officeart/2018/2/layout/IconVerticalSolidList"/>
    <dgm:cxn modelId="{78EBB303-4A0D-41C6-8762-B4331A15910A}" type="presOf" srcId="{97AF8038-F1CB-4640-AC38-9F3CE73A646C}" destId="{D9E97F1E-9285-4F58-898B-D77883CBB557}" srcOrd="0" destOrd="0" presId="urn:microsoft.com/office/officeart/2018/2/layout/IconVerticalSolidList"/>
    <dgm:cxn modelId="{8A391D0F-AC6F-4500-B9F4-C83D09163460}" srcId="{610232CF-9FE9-47C4-A36E-20C7E7D1C991}" destId="{DD7127EE-3ABC-418D-B371-8FC1F56AB8BB}" srcOrd="2" destOrd="0" parTransId="{B2B960A6-B296-405A-9358-30096B8DEA6B}" sibTransId="{0DF53A0C-E425-44F3-A138-DC35594B441D}"/>
    <dgm:cxn modelId="{7CCA6A5D-C533-4952-92B8-FA1817DC2DC9}" type="presOf" srcId="{DD7127EE-3ABC-418D-B371-8FC1F56AB8BB}" destId="{6A3F6E77-EB7C-4274-8E32-E5C448B10829}" srcOrd="0" destOrd="0" presId="urn:microsoft.com/office/officeart/2018/2/layout/IconVerticalSolidList"/>
    <dgm:cxn modelId="{5947AB71-8512-4105-A8FD-102D64811BB7}" srcId="{610232CF-9FE9-47C4-A36E-20C7E7D1C991}" destId="{4E4A0188-1F14-4E24-A184-0A1B22D1B644}" srcOrd="4" destOrd="0" parTransId="{A02431F6-7008-44FE-BDDA-5FBD4E591857}" sibTransId="{46EED2E8-AE29-4BDB-9CA9-FF21B75E1445}"/>
    <dgm:cxn modelId="{C11E6A73-539C-4086-87B5-CCEBC437332A}" type="presOf" srcId="{66C85946-E787-4B43-80CD-11EE1B2B46D6}" destId="{D264C9A3-72E9-4B74-9691-032A250EBAA5}" srcOrd="0" destOrd="0" presId="urn:microsoft.com/office/officeart/2018/2/layout/IconVerticalSolidList"/>
    <dgm:cxn modelId="{CA6CBD8A-97B8-4BB7-88D9-0A5BD0ADEE4C}" srcId="{610232CF-9FE9-47C4-A36E-20C7E7D1C991}" destId="{97AF8038-F1CB-4640-AC38-9F3CE73A646C}" srcOrd="1" destOrd="0" parTransId="{57E3FC90-A5B3-4890-AAB2-74E05A9C23F6}" sibTransId="{1D492219-2B93-476C-9404-5D7F8C265940}"/>
    <dgm:cxn modelId="{0FC70DA2-654B-40EF-8EBC-8D0330CEF823}" srcId="{610232CF-9FE9-47C4-A36E-20C7E7D1C991}" destId="{66C85946-E787-4B43-80CD-11EE1B2B46D6}" srcOrd="0" destOrd="0" parTransId="{D6AEBC13-FC22-4744-AAA8-DDBE0BBCB2FB}" sibTransId="{76E80C9F-9946-48A0-8399-00ABEF55B071}"/>
    <dgm:cxn modelId="{D63588BC-BE8C-4CA8-84FA-ED8538CB932E}" srcId="{610232CF-9FE9-47C4-A36E-20C7E7D1C991}" destId="{026869B6-6AA9-4C9D-9343-3B456CEE54CE}" srcOrd="5" destOrd="0" parTransId="{F20BAEEA-6FCF-4BFF-818E-2E078B5AB753}" sibTransId="{376B511F-A637-4660-83F1-1E0D5B7E8B95}"/>
    <dgm:cxn modelId="{BA93DDC9-BE79-4E94-B237-35F6FC1A2750}" type="presOf" srcId="{4E4A0188-1F14-4E24-A184-0A1B22D1B644}" destId="{2CAD868E-98F5-43EE-A4C6-105416CD6A0C}" srcOrd="0" destOrd="0" presId="urn:microsoft.com/office/officeart/2018/2/layout/IconVerticalSolidList"/>
    <dgm:cxn modelId="{822278DA-D2F8-4826-B38C-8E9A29AF0BB4}" type="presOf" srcId="{610232CF-9FE9-47C4-A36E-20C7E7D1C991}" destId="{3F2D69CA-0C04-44EF-96FF-2617AD959B45}" srcOrd="0" destOrd="0" presId="urn:microsoft.com/office/officeart/2018/2/layout/IconVerticalSolidList"/>
    <dgm:cxn modelId="{CE7AACEC-6E91-4338-8B88-5DD62433AFF7}" type="presOf" srcId="{026869B6-6AA9-4C9D-9343-3B456CEE54CE}" destId="{B3EA31FD-7F64-4FA6-BBEA-50B6E1CB3E9C}" srcOrd="0" destOrd="0" presId="urn:microsoft.com/office/officeart/2018/2/layout/IconVerticalSolidList"/>
    <dgm:cxn modelId="{ED7B23F0-35CE-4AB1-B273-8BEA733BA54D}" srcId="{610232CF-9FE9-47C4-A36E-20C7E7D1C991}" destId="{4CFC0A13-7998-410E-9BD4-AECC8F6A965A}" srcOrd="3" destOrd="0" parTransId="{DDDF6285-2B09-4AFC-8CEE-C62A141D075A}" sibTransId="{048A4657-F111-47CC-B28C-F56217792C58}"/>
    <dgm:cxn modelId="{327ECFAB-13E2-4A3D-8609-7CFE56C04427}" type="presParOf" srcId="{3F2D69CA-0C04-44EF-96FF-2617AD959B45}" destId="{65FFA5E5-C725-47B9-BC75-2F4EEDEB9862}" srcOrd="0" destOrd="0" presId="urn:microsoft.com/office/officeart/2018/2/layout/IconVerticalSolidList"/>
    <dgm:cxn modelId="{D9FC9682-C964-44A8-9D66-6DB5E088AD48}" type="presParOf" srcId="{65FFA5E5-C725-47B9-BC75-2F4EEDEB9862}" destId="{2E10AF7A-B2B7-4D68-892D-9350C444DB40}" srcOrd="0" destOrd="0" presId="urn:microsoft.com/office/officeart/2018/2/layout/IconVerticalSolidList"/>
    <dgm:cxn modelId="{5A5619BE-2A1F-4984-8F4D-69E9DD501905}" type="presParOf" srcId="{65FFA5E5-C725-47B9-BC75-2F4EEDEB9862}" destId="{4F2808A5-707B-4973-900E-946DC7012030}" srcOrd="1" destOrd="0" presId="urn:microsoft.com/office/officeart/2018/2/layout/IconVerticalSolidList"/>
    <dgm:cxn modelId="{BBB77E4A-EFF4-4B07-81A6-58F23C5808B1}" type="presParOf" srcId="{65FFA5E5-C725-47B9-BC75-2F4EEDEB9862}" destId="{6AF4DAFB-8A03-4486-8FCB-2908D03B7A1F}" srcOrd="2" destOrd="0" presId="urn:microsoft.com/office/officeart/2018/2/layout/IconVerticalSolidList"/>
    <dgm:cxn modelId="{37F16ADE-6185-4BED-882A-9B7964753FCC}" type="presParOf" srcId="{65FFA5E5-C725-47B9-BC75-2F4EEDEB9862}" destId="{D264C9A3-72E9-4B74-9691-032A250EBAA5}" srcOrd="3" destOrd="0" presId="urn:microsoft.com/office/officeart/2018/2/layout/IconVerticalSolidList"/>
    <dgm:cxn modelId="{F9F917E6-4E0D-4ACF-952E-C25D43B90669}" type="presParOf" srcId="{3F2D69CA-0C04-44EF-96FF-2617AD959B45}" destId="{F620BC09-9E6E-49F5-AF8F-641A7E1C3184}" srcOrd="1" destOrd="0" presId="urn:microsoft.com/office/officeart/2018/2/layout/IconVerticalSolidList"/>
    <dgm:cxn modelId="{86227DD1-23A8-4B02-A7A8-B6757BEC12C3}" type="presParOf" srcId="{3F2D69CA-0C04-44EF-96FF-2617AD959B45}" destId="{11CF4753-7D2C-4393-BF81-74F449B5B6AE}" srcOrd="2" destOrd="0" presId="urn:microsoft.com/office/officeart/2018/2/layout/IconVerticalSolidList"/>
    <dgm:cxn modelId="{9FDABE6C-33B2-48DF-A949-951CDE74B70E}" type="presParOf" srcId="{11CF4753-7D2C-4393-BF81-74F449B5B6AE}" destId="{C798EF5C-B29F-4311-923D-98DF7B499EDD}" srcOrd="0" destOrd="0" presId="urn:microsoft.com/office/officeart/2018/2/layout/IconVerticalSolidList"/>
    <dgm:cxn modelId="{08589288-CC76-427D-A56C-E390A35839A9}" type="presParOf" srcId="{11CF4753-7D2C-4393-BF81-74F449B5B6AE}" destId="{B0CB734D-5F16-4EF0-B97E-CCFED1CE3DC9}" srcOrd="1" destOrd="0" presId="urn:microsoft.com/office/officeart/2018/2/layout/IconVerticalSolidList"/>
    <dgm:cxn modelId="{D4BE9EF7-915B-4C87-BF17-A37277F33A09}" type="presParOf" srcId="{11CF4753-7D2C-4393-BF81-74F449B5B6AE}" destId="{978EDC9C-B5B2-4BDA-8481-0DEF8164BD68}" srcOrd="2" destOrd="0" presId="urn:microsoft.com/office/officeart/2018/2/layout/IconVerticalSolidList"/>
    <dgm:cxn modelId="{56269B2D-8F4F-4E50-B6DB-D59DBDDF0B6C}" type="presParOf" srcId="{11CF4753-7D2C-4393-BF81-74F449B5B6AE}" destId="{D9E97F1E-9285-4F58-898B-D77883CBB557}" srcOrd="3" destOrd="0" presId="urn:microsoft.com/office/officeart/2018/2/layout/IconVerticalSolidList"/>
    <dgm:cxn modelId="{92F7F713-9C31-40E5-BFD2-C42AB5840061}" type="presParOf" srcId="{3F2D69CA-0C04-44EF-96FF-2617AD959B45}" destId="{9F79FEC7-94FE-4E97-8949-2A1E0515B870}" srcOrd="3" destOrd="0" presId="urn:microsoft.com/office/officeart/2018/2/layout/IconVerticalSolidList"/>
    <dgm:cxn modelId="{2075E372-C3DD-4E09-A27C-7D7EE554D71A}" type="presParOf" srcId="{3F2D69CA-0C04-44EF-96FF-2617AD959B45}" destId="{7D5E825A-8529-47C2-A079-711002E665C9}" srcOrd="4" destOrd="0" presId="urn:microsoft.com/office/officeart/2018/2/layout/IconVerticalSolidList"/>
    <dgm:cxn modelId="{53799C1A-DEC0-4BCA-8A32-786FECD4F334}" type="presParOf" srcId="{7D5E825A-8529-47C2-A079-711002E665C9}" destId="{E0BED367-6826-4C5E-8B17-20BDE9DD55C3}" srcOrd="0" destOrd="0" presId="urn:microsoft.com/office/officeart/2018/2/layout/IconVerticalSolidList"/>
    <dgm:cxn modelId="{E1019C0E-2AC3-40E1-AA61-B2A8DC00A7AF}" type="presParOf" srcId="{7D5E825A-8529-47C2-A079-711002E665C9}" destId="{90417205-17D1-4B97-B8A5-A05B8E5B9029}" srcOrd="1" destOrd="0" presId="urn:microsoft.com/office/officeart/2018/2/layout/IconVerticalSolidList"/>
    <dgm:cxn modelId="{F62B7176-FFCB-4C1F-AB9F-27BC3B8A6576}" type="presParOf" srcId="{7D5E825A-8529-47C2-A079-711002E665C9}" destId="{C9A7463D-B81B-41F4-9A0F-7D8F39D95BED}" srcOrd="2" destOrd="0" presId="urn:microsoft.com/office/officeart/2018/2/layout/IconVerticalSolidList"/>
    <dgm:cxn modelId="{5DADDD8B-6EF2-4ABB-8895-61E04AE73E47}" type="presParOf" srcId="{7D5E825A-8529-47C2-A079-711002E665C9}" destId="{6A3F6E77-EB7C-4274-8E32-E5C448B10829}" srcOrd="3" destOrd="0" presId="urn:microsoft.com/office/officeart/2018/2/layout/IconVerticalSolidList"/>
    <dgm:cxn modelId="{6758E1AE-1235-40FE-A232-9D8567730D78}" type="presParOf" srcId="{3F2D69CA-0C04-44EF-96FF-2617AD959B45}" destId="{14E004E1-6694-4127-A390-B774C9FFD671}" srcOrd="5" destOrd="0" presId="urn:microsoft.com/office/officeart/2018/2/layout/IconVerticalSolidList"/>
    <dgm:cxn modelId="{3AE60EBA-6E7D-4A27-8432-1E08EE7D287F}" type="presParOf" srcId="{3F2D69CA-0C04-44EF-96FF-2617AD959B45}" destId="{B629EBE8-0935-4C1D-9C8A-D7EF2E3369A0}" srcOrd="6" destOrd="0" presId="urn:microsoft.com/office/officeart/2018/2/layout/IconVerticalSolidList"/>
    <dgm:cxn modelId="{37755520-AFCD-407F-8493-EA97F7103241}" type="presParOf" srcId="{B629EBE8-0935-4C1D-9C8A-D7EF2E3369A0}" destId="{B8B2DB01-FF67-46BB-B26E-9E652A4B05FC}" srcOrd="0" destOrd="0" presId="urn:microsoft.com/office/officeart/2018/2/layout/IconVerticalSolidList"/>
    <dgm:cxn modelId="{AFA02BF8-AF2E-4DA0-97C4-6727933656E5}" type="presParOf" srcId="{B629EBE8-0935-4C1D-9C8A-D7EF2E3369A0}" destId="{C0F6F87F-7487-47AD-BF85-ED7165E14613}" srcOrd="1" destOrd="0" presId="urn:microsoft.com/office/officeart/2018/2/layout/IconVerticalSolidList"/>
    <dgm:cxn modelId="{BDF5A3E3-EFDC-4BE6-A0C6-B4BF6E20B7C1}" type="presParOf" srcId="{B629EBE8-0935-4C1D-9C8A-D7EF2E3369A0}" destId="{32AFA972-71CD-43A4-9DEA-7C485AB564FB}" srcOrd="2" destOrd="0" presId="urn:microsoft.com/office/officeart/2018/2/layout/IconVerticalSolidList"/>
    <dgm:cxn modelId="{96508980-9236-4D24-8536-903BA2A14928}" type="presParOf" srcId="{B629EBE8-0935-4C1D-9C8A-D7EF2E3369A0}" destId="{BEE0505B-4740-44FD-BB4F-19866D9AB54C}" srcOrd="3" destOrd="0" presId="urn:microsoft.com/office/officeart/2018/2/layout/IconVerticalSolidList"/>
    <dgm:cxn modelId="{6FE78ABA-7D0C-4A35-9D09-97277CF259FF}" type="presParOf" srcId="{3F2D69CA-0C04-44EF-96FF-2617AD959B45}" destId="{9A32EDBA-FC4E-4DBC-81FA-FE8132284382}" srcOrd="7" destOrd="0" presId="urn:microsoft.com/office/officeart/2018/2/layout/IconVerticalSolidList"/>
    <dgm:cxn modelId="{BC1361C7-1D5D-483E-8548-38216C592AD4}" type="presParOf" srcId="{3F2D69CA-0C04-44EF-96FF-2617AD959B45}" destId="{555F37B1-ADB5-4714-9D7C-E9B0A31C1AC6}" srcOrd="8" destOrd="0" presId="urn:microsoft.com/office/officeart/2018/2/layout/IconVerticalSolidList"/>
    <dgm:cxn modelId="{28625C69-CBB9-4AFA-9541-91D740D442B1}" type="presParOf" srcId="{555F37B1-ADB5-4714-9D7C-E9B0A31C1AC6}" destId="{9082F8D7-DB9A-4142-88BB-91C52DC6BDCA}" srcOrd="0" destOrd="0" presId="urn:microsoft.com/office/officeart/2018/2/layout/IconVerticalSolidList"/>
    <dgm:cxn modelId="{2ED9CF6F-5D5F-4067-8E8A-C22F5D4363DB}" type="presParOf" srcId="{555F37B1-ADB5-4714-9D7C-E9B0A31C1AC6}" destId="{F8512180-823A-425D-B602-41CAFCCD629A}" srcOrd="1" destOrd="0" presId="urn:microsoft.com/office/officeart/2018/2/layout/IconVerticalSolidList"/>
    <dgm:cxn modelId="{DF7CB029-1E48-48F6-A400-66FE86F5AD30}" type="presParOf" srcId="{555F37B1-ADB5-4714-9D7C-E9B0A31C1AC6}" destId="{02E4A349-0A2C-4D19-A4C5-3A992AF93CF2}" srcOrd="2" destOrd="0" presId="urn:microsoft.com/office/officeart/2018/2/layout/IconVerticalSolidList"/>
    <dgm:cxn modelId="{D5A423F3-82EE-4A4E-809F-9FEB9CEC105A}" type="presParOf" srcId="{555F37B1-ADB5-4714-9D7C-E9B0A31C1AC6}" destId="{2CAD868E-98F5-43EE-A4C6-105416CD6A0C}" srcOrd="3" destOrd="0" presId="urn:microsoft.com/office/officeart/2018/2/layout/IconVerticalSolidList"/>
    <dgm:cxn modelId="{21D1BECF-47DF-4983-90D6-1EA91881EB3D}" type="presParOf" srcId="{3F2D69CA-0C04-44EF-96FF-2617AD959B45}" destId="{53EC835F-C09B-4F4E-8B5F-282B36E52DC3}" srcOrd="9" destOrd="0" presId="urn:microsoft.com/office/officeart/2018/2/layout/IconVerticalSolidList"/>
    <dgm:cxn modelId="{98DB00D0-DD5A-4A2A-8631-A398DBD1B877}" type="presParOf" srcId="{3F2D69CA-0C04-44EF-96FF-2617AD959B45}" destId="{498F2F42-F376-4D8B-9B53-CDAB33202E54}" srcOrd="10" destOrd="0" presId="urn:microsoft.com/office/officeart/2018/2/layout/IconVerticalSolidList"/>
    <dgm:cxn modelId="{639D9FE1-9248-450D-A623-A0AF7ABEA10C}" type="presParOf" srcId="{498F2F42-F376-4D8B-9B53-CDAB33202E54}" destId="{A52E293C-7A91-42AD-951F-8513CEA1E7D3}" srcOrd="0" destOrd="0" presId="urn:microsoft.com/office/officeart/2018/2/layout/IconVerticalSolidList"/>
    <dgm:cxn modelId="{8DDE3EA3-2668-4CA4-855F-E8EE853B489A}" type="presParOf" srcId="{498F2F42-F376-4D8B-9B53-CDAB33202E54}" destId="{E9CDE77D-1541-4E05-89C8-92E0B0620799}" srcOrd="1" destOrd="0" presId="urn:microsoft.com/office/officeart/2018/2/layout/IconVerticalSolidList"/>
    <dgm:cxn modelId="{B3A28443-6EBF-4BFB-AE9D-E66B0C61CF7B}" type="presParOf" srcId="{498F2F42-F376-4D8B-9B53-CDAB33202E54}" destId="{6F4DCFC0-CA46-4749-AAC5-70C921E119CC}" srcOrd="2" destOrd="0" presId="urn:microsoft.com/office/officeart/2018/2/layout/IconVerticalSolidList"/>
    <dgm:cxn modelId="{C36929A4-B6B5-4F88-8289-4EE37357C59A}" type="presParOf" srcId="{498F2F42-F376-4D8B-9B53-CDAB33202E54}" destId="{B3EA31FD-7F64-4FA6-BBEA-50B6E1CB3E9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F4C237-2731-4698-9702-3D558DE4D334}"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44FC9FEB-9510-4F36-AB3E-EBF572CF7523}">
      <dgm:prSet custT="1"/>
      <dgm:spPr/>
      <dgm:t>
        <a:bodyPr/>
        <a:lstStyle/>
        <a:p>
          <a:r>
            <a:rPr lang="en-US" sz="1600" dirty="0"/>
            <a:t>Research</a:t>
          </a:r>
          <a:r>
            <a:rPr lang="en-US" sz="1600" baseline="0" dirty="0"/>
            <a:t> data</a:t>
          </a:r>
          <a:endParaRPr lang="en-US" sz="1600" dirty="0"/>
        </a:p>
      </dgm:t>
    </dgm:pt>
    <dgm:pt modelId="{271DC2E2-8C41-4E81-BCDD-E8F4F2ABE622}" type="parTrans" cxnId="{BFC92EFA-BE59-487C-8DC9-F1B8242CDB92}">
      <dgm:prSet/>
      <dgm:spPr/>
      <dgm:t>
        <a:bodyPr/>
        <a:lstStyle/>
        <a:p>
          <a:endParaRPr lang="en-US"/>
        </a:p>
      </dgm:t>
    </dgm:pt>
    <dgm:pt modelId="{17232825-1C01-4583-8D7F-EBC38269BFD6}" type="sibTrans" cxnId="{BFC92EFA-BE59-487C-8DC9-F1B8242CDB92}">
      <dgm:prSet/>
      <dgm:spPr/>
      <dgm:t>
        <a:bodyPr/>
        <a:lstStyle/>
        <a:p>
          <a:endParaRPr lang="en-US"/>
        </a:p>
      </dgm:t>
    </dgm:pt>
    <dgm:pt modelId="{DAE251C5-E4DB-47BF-A445-E41C44F6701C}">
      <dgm:prSet custT="1"/>
      <dgm:spPr/>
      <dgm:t>
        <a:bodyPr/>
        <a:lstStyle/>
        <a:p>
          <a:endParaRPr lang="en-US" sz="1600" dirty="0"/>
        </a:p>
        <a:p>
          <a:r>
            <a:rPr lang="en-US" sz="1600" dirty="0"/>
            <a:t>Core Data: imagery, databases, spreadsheets, geospatial data, satellite imagery, vector data, grids)</a:t>
          </a:r>
        </a:p>
      </dgm:t>
    </dgm:pt>
    <dgm:pt modelId="{663B73F4-371E-46C3-8994-109120E7EEEA}" type="parTrans" cxnId="{FBCD83BD-214A-4580-AB05-2EDA21BF0CE1}">
      <dgm:prSet/>
      <dgm:spPr/>
      <dgm:t>
        <a:bodyPr/>
        <a:lstStyle/>
        <a:p>
          <a:endParaRPr lang="en-US"/>
        </a:p>
      </dgm:t>
    </dgm:pt>
    <dgm:pt modelId="{03750B8C-39D7-4F8A-9995-E7EC2281B37B}" type="sibTrans" cxnId="{FBCD83BD-214A-4580-AB05-2EDA21BF0CE1}">
      <dgm:prSet/>
      <dgm:spPr/>
      <dgm:t>
        <a:bodyPr/>
        <a:lstStyle/>
        <a:p>
          <a:endParaRPr lang="en-US"/>
        </a:p>
      </dgm:t>
    </dgm:pt>
    <dgm:pt modelId="{3B31D687-E311-48A3-90B9-8D28B71E63ED}">
      <dgm:prSet custT="1"/>
      <dgm:spPr/>
      <dgm:t>
        <a:bodyPr/>
        <a:lstStyle/>
        <a:p>
          <a:r>
            <a:rPr lang="en-US" sz="1600" dirty="0"/>
            <a:t>Metadata</a:t>
          </a:r>
          <a:r>
            <a:rPr lang="en-US" sz="2400" dirty="0"/>
            <a:t> </a:t>
          </a:r>
        </a:p>
      </dgm:t>
    </dgm:pt>
    <dgm:pt modelId="{22713D76-51D8-4F07-89EE-88A85FD7D592}" type="parTrans" cxnId="{AA508B3B-D4C7-4DF0-A6B2-C5A28E90AFA2}">
      <dgm:prSet/>
      <dgm:spPr/>
      <dgm:t>
        <a:bodyPr/>
        <a:lstStyle/>
        <a:p>
          <a:endParaRPr lang="en-US"/>
        </a:p>
      </dgm:t>
    </dgm:pt>
    <dgm:pt modelId="{70A6ED9D-A6B0-4BBF-A2AC-CFC8A59822E1}" type="sibTrans" cxnId="{AA508B3B-D4C7-4DF0-A6B2-C5A28E90AFA2}">
      <dgm:prSet/>
      <dgm:spPr/>
      <dgm:t>
        <a:bodyPr/>
        <a:lstStyle/>
        <a:p>
          <a:endParaRPr lang="en-US"/>
        </a:p>
      </dgm:t>
    </dgm:pt>
    <dgm:pt modelId="{3C289A91-7FD7-48D5-AD0D-16A7E0C5557D}">
      <dgm:prSet custT="1"/>
      <dgm:spPr/>
      <dgm:t>
        <a:bodyPr/>
        <a:lstStyle/>
        <a:p>
          <a:r>
            <a:rPr lang="en-US" sz="1600" dirty="0"/>
            <a:t>Documentation of protocols (included in metadata)</a:t>
          </a:r>
        </a:p>
      </dgm:t>
    </dgm:pt>
    <dgm:pt modelId="{524B65A5-BBD3-4C39-B0FA-851F2336109A}" type="parTrans" cxnId="{DDC04F6D-0A6E-45AB-89CA-F7EEDE274310}">
      <dgm:prSet/>
      <dgm:spPr/>
      <dgm:t>
        <a:bodyPr/>
        <a:lstStyle/>
        <a:p>
          <a:endParaRPr lang="en-US"/>
        </a:p>
      </dgm:t>
    </dgm:pt>
    <dgm:pt modelId="{6218E59F-B785-4443-8CE1-A4991EA5D900}" type="sibTrans" cxnId="{DDC04F6D-0A6E-45AB-89CA-F7EEDE274310}">
      <dgm:prSet/>
      <dgm:spPr/>
      <dgm:t>
        <a:bodyPr/>
        <a:lstStyle/>
        <a:p>
          <a:endParaRPr lang="en-US"/>
        </a:p>
      </dgm:t>
    </dgm:pt>
    <dgm:pt modelId="{31416F3A-6F66-4F2F-B002-A1083E3A0AA2}">
      <dgm:prSet custT="1"/>
      <dgm:spPr/>
      <dgm:t>
        <a:bodyPr/>
        <a:lstStyle/>
        <a:p>
          <a:r>
            <a:rPr lang="en-US" sz="1600" dirty="0"/>
            <a:t>Models</a:t>
          </a:r>
          <a:r>
            <a:rPr lang="en-US" sz="2400" dirty="0"/>
            <a:t> </a:t>
          </a:r>
        </a:p>
      </dgm:t>
    </dgm:pt>
    <dgm:pt modelId="{A508F9CB-5F42-42FF-9B5C-6407AF594C12}" type="parTrans" cxnId="{317DE566-DD01-4090-A509-BDCDFAC5927C}">
      <dgm:prSet/>
      <dgm:spPr/>
      <dgm:t>
        <a:bodyPr/>
        <a:lstStyle/>
        <a:p>
          <a:endParaRPr lang="en-US"/>
        </a:p>
      </dgm:t>
    </dgm:pt>
    <dgm:pt modelId="{50F71FA9-06CB-49A9-8E4F-8331EC5AEE49}" type="sibTrans" cxnId="{317DE566-DD01-4090-A509-BDCDFAC5927C}">
      <dgm:prSet/>
      <dgm:spPr/>
      <dgm:t>
        <a:bodyPr/>
        <a:lstStyle/>
        <a:p>
          <a:endParaRPr lang="en-US"/>
        </a:p>
      </dgm:t>
    </dgm:pt>
    <dgm:pt modelId="{60077728-2880-4B69-ACF3-8DC40AA5194E}">
      <dgm:prSet custT="1"/>
      <dgm:spPr/>
      <dgm:t>
        <a:bodyPr/>
        <a:lstStyle/>
        <a:p>
          <a:r>
            <a:rPr lang="en-US" sz="1600" dirty="0"/>
            <a:t>Apps &amp; Tools</a:t>
          </a:r>
        </a:p>
      </dgm:t>
    </dgm:pt>
    <dgm:pt modelId="{F58980F9-7D46-4EC0-9F97-9CF3AACA414A}" type="parTrans" cxnId="{4043DCA9-9639-46C6-BA33-E5966E0C3D54}">
      <dgm:prSet/>
      <dgm:spPr/>
      <dgm:t>
        <a:bodyPr/>
        <a:lstStyle/>
        <a:p>
          <a:endParaRPr lang="en-US"/>
        </a:p>
      </dgm:t>
    </dgm:pt>
    <dgm:pt modelId="{9F499BC9-DF9D-40D7-90F2-B941DED12FAD}" type="sibTrans" cxnId="{4043DCA9-9639-46C6-BA33-E5966E0C3D54}">
      <dgm:prSet/>
      <dgm:spPr/>
      <dgm:t>
        <a:bodyPr/>
        <a:lstStyle/>
        <a:p>
          <a:endParaRPr lang="en-US"/>
        </a:p>
      </dgm:t>
    </dgm:pt>
    <dgm:pt modelId="{0C80FC42-32FD-45F9-A33F-7406432A7459}">
      <dgm:prSet custT="1"/>
      <dgm:spPr/>
      <dgm:t>
        <a:bodyPr/>
        <a:lstStyle/>
        <a:p>
          <a:r>
            <a:rPr lang="en-US" sz="1600" dirty="0"/>
            <a:t>Reports</a:t>
          </a:r>
        </a:p>
      </dgm:t>
    </dgm:pt>
    <dgm:pt modelId="{9209E4EA-0940-468A-9439-AB7E15ECDAD1}" type="parTrans" cxnId="{306501EC-C20F-4BE7-9BF0-3E0A924A5EB5}">
      <dgm:prSet/>
      <dgm:spPr/>
      <dgm:t>
        <a:bodyPr/>
        <a:lstStyle/>
        <a:p>
          <a:endParaRPr lang="en-US"/>
        </a:p>
      </dgm:t>
    </dgm:pt>
    <dgm:pt modelId="{A009EDE4-05DB-4DA4-AC93-65933B8AC76A}" type="sibTrans" cxnId="{306501EC-C20F-4BE7-9BF0-3E0A924A5EB5}">
      <dgm:prSet/>
      <dgm:spPr/>
      <dgm:t>
        <a:bodyPr/>
        <a:lstStyle/>
        <a:p>
          <a:endParaRPr lang="en-US"/>
        </a:p>
      </dgm:t>
    </dgm:pt>
    <dgm:pt modelId="{02931CC6-6450-4A5B-B313-4073DD92B74C}">
      <dgm:prSet custT="1"/>
      <dgm:spPr/>
      <dgm:t>
        <a:bodyPr/>
        <a:lstStyle/>
        <a:p>
          <a:r>
            <a:rPr lang="en-US" sz="1600" dirty="0"/>
            <a:t>Publications (via links, DOIs)</a:t>
          </a:r>
        </a:p>
      </dgm:t>
    </dgm:pt>
    <dgm:pt modelId="{7304BF9E-A9BA-4B5C-8DB5-2ABACC0EB294}" type="parTrans" cxnId="{004DFBDA-0704-4016-BBF1-160A27FDE9E1}">
      <dgm:prSet/>
      <dgm:spPr/>
      <dgm:t>
        <a:bodyPr/>
        <a:lstStyle/>
        <a:p>
          <a:endParaRPr lang="en-US"/>
        </a:p>
      </dgm:t>
    </dgm:pt>
    <dgm:pt modelId="{E93DF2FC-020B-479A-A088-BB5CD2CB09AD}" type="sibTrans" cxnId="{004DFBDA-0704-4016-BBF1-160A27FDE9E1}">
      <dgm:prSet/>
      <dgm:spPr/>
      <dgm:t>
        <a:bodyPr/>
        <a:lstStyle/>
        <a:p>
          <a:endParaRPr lang="en-US"/>
        </a:p>
      </dgm:t>
    </dgm:pt>
    <dgm:pt modelId="{BE4F7DFE-EC2E-41DB-B634-AE9CEB130BEF}" type="pres">
      <dgm:prSet presAssocID="{B0F4C237-2731-4698-9702-3D558DE4D334}" presName="root" presStyleCnt="0">
        <dgm:presLayoutVars>
          <dgm:dir/>
          <dgm:resizeHandles val="exact"/>
        </dgm:presLayoutVars>
      </dgm:prSet>
      <dgm:spPr/>
    </dgm:pt>
    <dgm:pt modelId="{8933A69F-F2BC-46FD-A2CD-5319B19BC0DE}" type="pres">
      <dgm:prSet presAssocID="{B0F4C237-2731-4698-9702-3D558DE4D334}" presName="container" presStyleCnt="0">
        <dgm:presLayoutVars>
          <dgm:dir/>
          <dgm:resizeHandles val="exact"/>
        </dgm:presLayoutVars>
      </dgm:prSet>
      <dgm:spPr/>
    </dgm:pt>
    <dgm:pt modelId="{8980F72C-1EAA-4B4F-9679-62C8F59318D5}" type="pres">
      <dgm:prSet presAssocID="{44FC9FEB-9510-4F36-AB3E-EBF572CF7523}" presName="compNode" presStyleCnt="0"/>
      <dgm:spPr/>
    </dgm:pt>
    <dgm:pt modelId="{F0F1C6C1-FBBE-48EB-867E-CAD715F52553}" type="pres">
      <dgm:prSet presAssocID="{44FC9FEB-9510-4F36-AB3E-EBF572CF7523}" presName="iconBgRect" presStyleLbl="bgShp" presStyleIdx="0" presStyleCnt="8"/>
      <dgm:spPr/>
    </dgm:pt>
    <dgm:pt modelId="{5C9EE804-02F5-4F0D-ADDC-8A05DC5A6CE1}" type="pres">
      <dgm:prSet presAssocID="{44FC9FEB-9510-4F36-AB3E-EBF572CF7523}"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ark scene"/>
        </a:ext>
      </dgm:extLst>
    </dgm:pt>
    <dgm:pt modelId="{04DCEBB2-580C-4793-B5EA-BE12F7213089}" type="pres">
      <dgm:prSet presAssocID="{44FC9FEB-9510-4F36-AB3E-EBF572CF7523}" presName="spaceRect" presStyleCnt="0"/>
      <dgm:spPr/>
    </dgm:pt>
    <dgm:pt modelId="{AEDDA73F-5C87-4706-93EB-71FE87BE8880}" type="pres">
      <dgm:prSet presAssocID="{44FC9FEB-9510-4F36-AB3E-EBF572CF7523}" presName="textRect" presStyleLbl="revTx" presStyleIdx="0" presStyleCnt="8">
        <dgm:presLayoutVars>
          <dgm:chMax val="1"/>
          <dgm:chPref val="1"/>
        </dgm:presLayoutVars>
      </dgm:prSet>
      <dgm:spPr/>
    </dgm:pt>
    <dgm:pt modelId="{776FE467-2E8C-4D64-8A76-672FC0E5245B}" type="pres">
      <dgm:prSet presAssocID="{17232825-1C01-4583-8D7F-EBC38269BFD6}" presName="sibTrans" presStyleLbl="sibTrans2D1" presStyleIdx="0" presStyleCnt="0"/>
      <dgm:spPr/>
    </dgm:pt>
    <dgm:pt modelId="{F34B7DA8-0C14-4E5B-90EC-167F5B94CEDF}" type="pres">
      <dgm:prSet presAssocID="{DAE251C5-E4DB-47BF-A445-E41C44F6701C}" presName="compNode" presStyleCnt="0"/>
      <dgm:spPr/>
    </dgm:pt>
    <dgm:pt modelId="{7EB7B2F2-B66A-43AC-832A-3458E280C000}" type="pres">
      <dgm:prSet presAssocID="{DAE251C5-E4DB-47BF-A445-E41C44F6701C}" presName="iconBgRect" presStyleLbl="bgShp" presStyleIdx="1" presStyleCnt="8"/>
      <dgm:spPr/>
    </dgm:pt>
    <dgm:pt modelId="{58209A6F-6D2D-4981-A0BE-752417A55C85}" type="pres">
      <dgm:prSet presAssocID="{DAE251C5-E4DB-47BF-A445-E41C44F6701C}"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C0FA035A-12C6-48C9-ACAC-52C80F8BA78C}" type="pres">
      <dgm:prSet presAssocID="{DAE251C5-E4DB-47BF-A445-E41C44F6701C}" presName="spaceRect" presStyleCnt="0"/>
      <dgm:spPr/>
    </dgm:pt>
    <dgm:pt modelId="{6DCFFD94-36AB-42EB-9FAE-9A281DE46EA7}" type="pres">
      <dgm:prSet presAssocID="{DAE251C5-E4DB-47BF-A445-E41C44F6701C}" presName="textRect" presStyleLbl="revTx" presStyleIdx="1" presStyleCnt="8">
        <dgm:presLayoutVars>
          <dgm:chMax val="1"/>
          <dgm:chPref val="1"/>
        </dgm:presLayoutVars>
      </dgm:prSet>
      <dgm:spPr/>
    </dgm:pt>
    <dgm:pt modelId="{6BE6F214-3808-444A-AD22-E1BDE031CC6E}" type="pres">
      <dgm:prSet presAssocID="{03750B8C-39D7-4F8A-9995-E7EC2281B37B}" presName="sibTrans" presStyleLbl="sibTrans2D1" presStyleIdx="0" presStyleCnt="0"/>
      <dgm:spPr/>
    </dgm:pt>
    <dgm:pt modelId="{BE0F5154-6142-4B9A-829B-6488CB1F99C1}" type="pres">
      <dgm:prSet presAssocID="{3B31D687-E311-48A3-90B9-8D28B71E63ED}" presName="compNode" presStyleCnt="0"/>
      <dgm:spPr/>
    </dgm:pt>
    <dgm:pt modelId="{66B51F00-4831-41D8-B6BA-8577F4A1B43D}" type="pres">
      <dgm:prSet presAssocID="{3B31D687-E311-48A3-90B9-8D28B71E63ED}" presName="iconBgRect" presStyleLbl="bgShp" presStyleIdx="2" presStyleCnt="8"/>
      <dgm:spPr/>
    </dgm:pt>
    <dgm:pt modelId="{E54653E3-F4B9-47BD-96C3-BAF21689EAD3}" type="pres">
      <dgm:prSet presAssocID="{3B31D687-E311-48A3-90B9-8D28B71E63ED}"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857BF016-BEEA-45EE-AD5E-A51A46D3B5EE}" type="pres">
      <dgm:prSet presAssocID="{3B31D687-E311-48A3-90B9-8D28B71E63ED}" presName="spaceRect" presStyleCnt="0"/>
      <dgm:spPr/>
    </dgm:pt>
    <dgm:pt modelId="{7B04132F-B75D-4D50-AE45-34515685D43E}" type="pres">
      <dgm:prSet presAssocID="{3B31D687-E311-48A3-90B9-8D28B71E63ED}" presName="textRect" presStyleLbl="revTx" presStyleIdx="2" presStyleCnt="8">
        <dgm:presLayoutVars>
          <dgm:chMax val="1"/>
          <dgm:chPref val="1"/>
        </dgm:presLayoutVars>
      </dgm:prSet>
      <dgm:spPr/>
    </dgm:pt>
    <dgm:pt modelId="{F09559D0-0821-48D7-B099-F186F2EA4795}" type="pres">
      <dgm:prSet presAssocID="{70A6ED9D-A6B0-4BBF-A2AC-CFC8A59822E1}" presName="sibTrans" presStyleLbl="sibTrans2D1" presStyleIdx="0" presStyleCnt="0"/>
      <dgm:spPr/>
    </dgm:pt>
    <dgm:pt modelId="{F72BDE3A-5D29-44E9-937D-C9CF29A48D10}" type="pres">
      <dgm:prSet presAssocID="{3C289A91-7FD7-48D5-AD0D-16A7E0C5557D}" presName="compNode" presStyleCnt="0"/>
      <dgm:spPr/>
    </dgm:pt>
    <dgm:pt modelId="{81E1E8B6-FD26-416F-B296-1DC966B7E7A9}" type="pres">
      <dgm:prSet presAssocID="{3C289A91-7FD7-48D5-AD0D-16A7E0C5557D}" presName="iconBgRect" presStyleLbl="bgShp" presStyleIdx="3" presStyleCnt="8"/>
      <dgm:spPr/>
    </dgm:pt>
    <dgm:pt modelId="{F2E49640-BDDF-4F96-BD1D-2BAB99137E51}" type="pres">
      <dgm:prSet presAssocID="{3C289A91-7FD7-48D5-AD0D-16A7E0C5557D}"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hredder"/>
        </a:ext>
      </dgm:extLst>
    </dgm:pt>
    <dgm:pt modelId="{D6D685B9-D5E9-4F0F-A6AF-A2DBAA408A33}" type="pres">
      <dgm:prSet presAssocID="{3C289A91-7FD7-48D5-AD0D-16A7E0C5557D}" presName="spaceRect" presStyleCnt="0"/>
      <dgm:spPr/>
    </dgm:pt>
    <dgm:pt modelId="{365C75A3-3014-4A4F-BE31-54948EA2A33F}" type="pres">
      <dgm:prSet presAssocID="{3C289A91-7FD7-48D5-AD0D-16A7E0C5557D}" presName="textRect" presStyleLbl="revTx" presStyleIdx="3" presStyleCnt="8">
        <dgm:presLayoutVars>
          <dgm:chMax val="1"/>
          <dgm:chPref val="1"/>
        </dgm:presLayoutVars>
      </dgm:prSet>
      <dgm:spPr/>
    </dgm:pt>
    <dgm:pt modelId="{8F75C33B-775D-41E9-AB9B-9C086EC2BE44}" type="pres">
      <dgm:prSet presAssocID="{6218E59F-B785-4443-8CE1-A4991EA5D900}" presName="sibTrans" presStyleLbl="sibTrans2D1" presStyleIdx="0" presStyleCnt="0"/>
      <dgm:spPr/>
    </dgm:pt>
    <dgm:pt modelId="{2325EAAD-B76F-4EF9-9204-FD96147B82A9}" type="pres">
      <dgm:prSet presAssocID="{31416F3A-6F66-4F2F-B002-A1083E3A0AA2}" presName="compNode" presStyleCnt="0"/>
      <dgm:spPr/>
    </dgm:pt>
    <dgm:pt modelId="{F05009C3-249E-405B-A186-C06617275972}" type="pres">
      <dgm:prSet presAssocID="{31416F3A-6F66-4F2F-B002-A1083E3A0AA2}" presName="iconBgRect" presStyleLbl="bgShp" presStyleIdx="4" presStyleCnt="8"/>
      <dgm:spPr/>
    </dgm:pt>
    <dgm:pt modelId="{CE875814-C011-41C7-832F-450AD3B44747}" type="pres">
      <dgm:prSet presAssocID="{31416F3A-6F66-4F2F-B002-A1083E3A0AA2}"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ADAA2EED-A973-444C-9306-ECC8886F6897}" type="pres">
      <dgm:prSet presAssocID="{31416F3A-6F66-4F2F-B002-A1083E3A0AA2}" presName="spaceRect" presStyleCnt="0"/>
      <dgm:spPr/>
    </dgm:pt>
    <dgm:pt modelId="{4B64808B-0E33-4B4C-9F34-7C86EBEFF94F}" type="pres">
      <dgm:prSet presAssocID="{31416F3A-6F66-4F2F-B002-A1083E3A0AA2}" presName="textRect" presStyleLbl="revTx" presStyleIdx="4" presStyleCnt="8">
        <dgm:presLayoutVars>
          <dgm:chMax val="1"/>
          <dgm:chPref val="1"/>
        </dgm:presLayoutVars>
      </dgm:prSet>
      <dgm:spPr/>
    </dgm:pt>
    <dgm:pt modelId="{F33A9AB8-8827-4F2B-B7EC-5514062FD713}" type="pres">
      <dgm:prSet presAssocID="{50F71FA9-06CB-49A9-8E4F-8331EC5AEE49}" presName="sibTrans" presStyleLbl="sibTrans2D1" presStyleIdx="0" presStyleCnt="0"/>
      <dgm:spPr/>
    </dgm:pt>
    <dgm:pt modelId="{BF15A061-7A8D-494C-AF96-54F79970BC8E}" type="pres">
      <dgm:prSet presAssocID="{60077728-2880-4B69-ACF3-8DC40AA5194E}" presName="compNode" presStyleCnt="0"/>
      <dgm:spPr/>
    </dgm:pt>
    <dgm:pt modelId="{1C3A0D3C-B550-45D8-B47F-97B8B9EF1B91}" type="pres">
      <dgm:prSet presAssocID="{60077728-2880-4B69-ACF3-8DC40AA5194E}" presName="iconBgRect" presStyleLbl="bgShp" presStyleIdx="5" presStyleCnt="8"/>
      <dgm:spPr/>
    </dgm:pt>
    <dgm:pt modelId="{29BFF18F-3071-49C7-845D-9836341779B1}" type="pres">
      <dgm:prSet presAssocID="{60077728-2880-4B69-ACF3-8DC40AA5194E}"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Tools"/>
        </a:ext>
      </dgm:extLst>
    </dgm:pt>
    <dgm:pt modelId="{A560FC2E-B779-46B3-9A74-A9CBB3AF591A}" type="pres">
      <dgm:prSet presAssocID="{60077728-2880-4B69-ACF3-8DC40AA5194E}" presName="spaceRect" presStyleCnt="0"/>
      <dgm:spPr/>
    </dgm:pt>
    <dgm:pt modelId="{A93CCEAF-9D9F-44BF-8606-F59EA0105837}" type="pres">
      <dgm:prSet presAssocID="{60077728-2880-4B69-ACF3-8DC40AA5194E}" presName="textRect" presStyleLbl="revTx" presStyleIdx="5" presStyleCnt="8">
        <dgm:presLayoutVars>
          <dgm:chMax val="1"/>
          <dgm:chPref val="1"/>
        </dgm:presLayoutVars>
      </dgm:prSet>
      <dgm:spPr/>
    </dgm:pt>
    <dgm:pt modelId="{1FB633A4-EFC7-4DF5-A97A-8BE00127BC9C}" type="pres">
      <dgm:prSet presAssocID="{9F499BC9-DF9D-40D7-90F2-B941DED12FAD}" presName="sibTrans" presStyleLbl="sibTrans2D1" presStyleIdx="0" presStyleCnt="0"/>
      <dgm:spPr/>
    </dgm:pt>
    <dgm:pt modelId="{9A4AE69A-DB09-4FB7-AF9C-82955C92C741}" type="pres">
      <dgm:prSet presAssocID="{0C80FC42-32FD-45F9-A33F-7406432A7459}" presName="compNode" presStyleCnt="0"/>
      <dgm:spPr/>
    </dgm:pt>
    <dgm:pt modelId="{3B69D54D-06AD-40CD-B711-F5F591C408A7}" type="pres">
      <dgm:prSet presAssocID="{0C80FC42-32FD-45F9-A33F-7406432A7459}" presName="iconBgRect" presStyleLbl="bgShp" presStyleIdx="6" presStyleCnt="8"/>
      <dgm:spPr/>
    </dgm:pt>
    <dgm:pt modelId="{09A45926-326A-4FB8-A787-466B74C2649A}" type="pres">
      <dgm:prSet presAssocID="{0C80FC42-32FD-45F9-A33F-7406432A7459}"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Paper"/>
        </a:ext>
      </dgm:extLst>
    </dgm:pt>
    <dgm:pt modelId="{049B5B3B-17AE-4284-92B4-1DC14D558DED}" type="pres">
      <dgm:prSet presAssocID="{0C80FC42-32FD-45F9-A33F-7406432A7459}" presName="spaceRect" presStyleCnt="0"/>
      <dgm:spPr/>
    </dgm:pt>
    <dgm:pt modelId="{F2B88074-290E-4959-9A46-2D08650D750A}" type="pres">
      <dgm:prSet presAssocID="{0C80FC42-32FD-45F9-A33F-7406432A7459}" presName="textRect" presStyleLbl="revTx" presStyleIdx="6" presStyleCnt="8">
        <dgm:presLayoutVars>
          <dgm:chMax val="1"/>
          <dgm:chPref val="1"/>
        </dgm:presLayoutVars>
      </dgm:prSet>
      <dgm:spPr/>
    </dgm:pt>
    <dgm:pt modelId="{F91D16BD-5498-426F-BA96-2C709A70B908}" type="pres">
      <dgm:prSet presAssocID="{A009EDE4-05DB-4DA4-AC93-65933B8AC76A}" presName="sibTrans" presStyleLbl="sibTrans2D1" presStyleIdx="0" presStyleCnt="0"/>
      <dgm:spPr/>
    </dgm:pt>
    <dgm:pt modelId="{4B958521-AA9E-4810-94B8-2F82F276951F}" type="pres">
      <dgm:prSet presAssocID="{02931CC6-6450-4A5B-B313-4073DD92B74C}" presName="compNode" presStyleCnt="0"/>
      <dgm:spPr/>
    </dgm:pt>
    <dgm:pt modelId="{C6D1838B-654F-4D62-9A3E-0CCDC5FDFAB6}" type="pres">
      <dgm:prSet presAssocID="{02931CC6-6450-4A5B-B313-4073DD92B74C}" presName="iconBgRect" presStyleLbl="bgShp" presStyleIdx="7" presStyleCnt="8"/>
      <dgm:spPr/>
    </dgm:pt>
    <dgm:pt modelId="{9A1DFAE1-1EFE-44EC-98FE-243009AED302}" type="pres">
      <dgm:prSet presAssocID="{02931CC6-6450-4A5B-B313-4073DD92B74C}"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Link"/>
        </a:ext>
      </dgm:extLst>
    </dgm:pt>
    <dgm:pt modelId="{4FDFAAC4-8AEB-495E-A6EB-5CB91E76F812}" type="pres">
      <dgm:prSet presAssocID="{02931CC6-6450-4A5B-B313-4073DD92B74C}" presName="spaceRect" presStyleCnt="0"/>
      <dgm:spPr/>
    </dgm:pt>
    <dgm:pt modelId="{1C76EB37-5C25-40C6-A514-2616299A81EC}" type="pres">
      <dgm:prSet presAssocID="{02931CC6-6450-4A5B-B313-4073DD92B74C}" presName="textRect" presStyleLbl="revTx" presStyleIdx="7" presStyleCnt="8">
        <dgm:presLayoutVars>
          <dgm:chMax val="1"/>
          <dgm:chPref val="1"/>
        </dgm:presLayoutVars>
      </dgm:prSet>
      <dgm:spPr/>
    </dgm:pt>
  </dgm:ptLst>
  <dgm:cxnLst>
    <dgm:cxn modelId="{29913D02-5DE4-4A30-B3E9-241C73002CBE}" type="presOf" srcId="{6218E59F-B785-4443-8CE1-A4991EA5D900}" destId="{8F75C33B-775D-41E9-AB9B-9C086EC2BE44}" srcOrd="0" destOrd="0" presId="urn:microsoft.com/office/officeart/2018/2/layout/IconCircleList"/>
    <dgm:cxn modelId="{C6C7001D-7707-4897-A153-13F79235A233}" type="presOf" srcId="{60077728-2880-4B69-ACF3-8DC40AA5194E}" destId="{A93CCEAF-9D9F-44BF-8606-F59EA0105837}" srcOrd="0" destOrd="0" presId="urn:microsoft.com/office/officeart/2018/2/layout/IconCircleList"/>
    <dgm:cxn modelId="{1FC1351E-858D-49C0-9006-9607F9C791C6}" type="presOf" srcId="{3C289A91-7FD7-48D5-AD0D-16A7E0C5557D}" destId="{365C75A3-3014-4A4F-BE31-54948EA2A33F}" srcOrd="0" destOrd="0" presId="urn:microsoft.com/office/officeart/2018/2/layout/IconCircleList"/>
    <dgm:cxn modelId="{FEB89321-B0CA-4FA5-BBB5-0E0B385F1969}" type="presOf" srcId="{3B31D687-E311-48A3-90B9-8D28B71E63ED}" destId="{7B04132F-B75D-4D50-AE45-34515685D43E}" srcOrd="0" destOrd="0" presId="urn:microsoft.com/office/officeart/2018/2/layout/IconCircleList"/>
    <dgm:cxn modelId="{AA508B3B-D4C7-4DF0-A6B2-C5A28E90AFA2}" srcId="{B0F4C237-2731-4698-9702-3D558DE4D334}" destId="{3B31D687-E311-48A3-90B9-8D28B71E63ED}" srcOrd="2" destOrd="0" parTransId="{22713D76-51D8-4F07-89EE-88A85FD7D592}" sibTransId="{70A6ED9D-A6B0-4BBF-A2AC-CFC8A59822E1}"/>
    <dgm:cxn modelId="{EB64BE4F-EC20-4682-A508-67A755B4B4CF}" type="presOf" srcId="{02931CC6-6450-4A5B-B313-4073DD92B74C}" destId="{1C76EB37-5C25-40C6-A514-2616299A81EC}" srcOrd="0" destOrd="0" presId="urn:microsoft.com/office/officeart/2018/2/layout/IconCircleList"/>
    <dgm:cxn modelId="{3F6FDE5A-A6B8-4B56-82FD-6E4520E16458}" type="presOf" srcId="{31416F3A-6F66-4F2F-B002-A1083E3A0AA2}" destId="{4B64808B-0E33-4B4C-9F34-7C86EBEFF94F}" srcOrd="0" destOrd="0" presId="urn:microsoft.com/office/officeart/2018/2/layout/IconCircleList"/>
    <dgm:cxn modelId="{F1A04E61-FDAF-4BCB-B29E-FD33DCDC41F1}" type="presOf" srcId="{9F499BC9-DF9D-40D7-90F2-B941DED12FAD}" destId="{1FB633A4-EFC7-4DF5-A97A-8BE00127BC9C}" srcOrd="0" destOrd="0" presId="urn:microsoft.com/office/officeart/2018/2/layout/IconCircleList"/>
    <dgm:cxn modelId="{5FEE6762-FAE7-46D6-8B57-C17AEA74E680}" type="presOf" srcId="{70A6ED9D-A6B0-4BBF-A2AC-CFC8A59822E1}" destId="{F09559D0-0821-48D7-B099-F186F2EA4795}" srcOrd="0" destOrd="0" presId="urn:microsoft.com/office/officeart/2018/2/layout/IconCircleList"/>
    <dgm:cxn modelId="{317DE566-DD01-4090-A509-BDCDFAC5927C}" srcId="{B0F4C237-2731-4698-9702-3D558DE4D334}" destId="{31416F3A-6F66-4F2F-B002-A1083E3A0AA2}" srcOrd="4" destOrd="0" parTransId="{A508F9CB-5F42-42FF-9B5C-6407AF594C12}" sibTransId="{50F71FA9-06CB-49A9-8E4F-8331EC5AEE49}"/>
    <dgm:cxn modelId="{DDC04F6D-0A6E-45AB-89CA-F7EEDE274310}" srcId="{B0F4C237-2731-4698-9702-3D558DE4D334}" destId="{3C289A91-7FD7-48D5-AD0D-16A7E0C5557D}" srcOrd="3" destOrd="0" parTransId="{524B65A5-BBD3-4C39-B0FA-851F2336109A}" sibTransId="{6218E59F-B785-4443-8CE1-A4991EA5D900}"/>
    <dgm:cxn modelId="{B02B8B73-1D85-4D2F-B52A-EEE6B3EF2C7D}" type="presOf" srcId="{A009EDE4-05DB-4DA4-AC93-65933B8AC76A}" destId="{F91D16BD-5498-426F-BA96-2C709A70B908}" srcOrd="0" destOrd="0" presId="urn:microsoft.com/office/officeart/2018/2/layout/IconCircleList"/>
    <dgm:cxn modelId="{C74CDF93-1DBB-471B-B9DD-106DA9F92951}" type="presOf" srcId="{B0F4C237-2731-4698-9702-3D558DE4D334}" destId="{BE4F7DFE-EC2E-41DB-B634-AE9CEB130BEF}" srcOrd="0" destOrd="0" presId="urn:microsoft.com/office/officeart/2018/2/layout/IconCircleList"/>
    <dgm:cxn modelId="{9775BC9E-00A6-494D-A8CD-484C1B5CD942}" type="presOf" srcId="{03750B8C-39D7-4F8A-9995-E7EC2281B37B}" destId="{6BE6F214-3808-444A-AD22-E1BDE031CC6E}" srcOrd="0" destOrd="0" presId="urn:microsoft.com/office/officeart/2018/2/layout/IconCircleList"/>
    <dgm:cxn modelId="{B1816CA9-746C-4D4E-9CCA-182AC8CC109B}" type="presOf" srcId="{44FC9FEB-9510-4F36-AB3E-EBF572CF7523}" destId="{AEDDA73F-5C87-4706-93EB-71FE87BE8880}" srcOrd="0" destOrd="0" presId="urn:microsoft.com/office/officeart/2018/2/layout/IconCircleList"/>
    <dgm:cxn modelId="{4043DCA9-9639-46C6-BA33-E5966E0C3D54}" srcId="{B0F4C237-2731-4698-9702-3D558DE4D334}" destId="{60077728-2880-4B69-ACF3-8DC40AA5194E}" srcOrd="5" destOrd="0" parTransId="{F58980F9-7D46-4EC0-9F97-9CF3AACA414A}" sibTransId="{9F499BC9-DF9D-40D7-90F2-B941DED12FAD}"/>
    <dgm:cxn modelId="{FBCD83BD-214A-4580-AB05-2EDA21BF0CE1}" srcId="{B0F4C237-2731-4698-9702-3D558DE4D334}" destId="{DAE251C5-E4DB-47BF-A445-E41C44F6701C}" srcOrd="1" destOrd="0" parTransId="{663B73F4-371E-46C3-8994-109120E7EEEA}" sibTransId="{03750B8C-39D7-4F8A-9995-E7EC2281B37B}"/>
    <dgm:cxn modelId="{A18CAFCB-8C88-41CA-9B44-ABF2702CEB53}" type="presOf" srcId="{17232825-1C01-4583-8D7F-EBC38269BFD6}" destId="{776FE467-2E8C-4D64-8A76-672FC0E5245B}" srcOrd="0" destOrd="0" presId="urn:microsoft.com/office/officeart/2018/2/layout/IconCircleList"/>
    <dgm:cxn modelId="{F7AA20CC-63BB-478C-8F3B-85BBD9ED429E}" type="presOf" srcId="{50F71FA9-06CB-49A9-8E4F-8331EC5AEE49}" destId="{F33A9AB8-8827-4F2B-B7EC-5514062FD713}" srcOrd="0" destOrd="0" presId="urn:microsoft.com/office/officeart/2018/2/layout/IconCircleList"/>
    <dgm:cxn modelId="{11C053D5-7849-41A1-A404-FECD8B08D5DF}" type="presOf" srcId="{0C80FC42-32FD-45F9-A33F-7406432A7459}" destId="{F2B88074-290E-4959-9A46-2D08650D750A}" srcOrd="0" destOrd="0" presId="urn:microsoft.com/office/officeart/2018/2/layout/IconCircleList"/>
    <dgm:cxn modelId="{004DFBDA-0704-4016-BBF1-160A27FDE9E1}" srcId="{B0F4C237-2731-4698-9702-3D558DE4D334}" destId="{02931CC6-6450-4A5B-B313-4073DD92B74C}" srcOrd="7" destOrd="0" parTransId="{7304BF9E-A9BA-4B5C-8DB5-2ABACC0EB294}" sibTransId="{E93DF2FC-020B-479A-A088-BB5CD2CB09AD}"/>
    <dgm:cxn modelId="{306501EC-C20F-4BE7-9BF0-3E0A924A5EB5}" srcId="{B0F4C237-2731-4698-9702-3D558DE4D334}" destId="{0C80FC42-32FD-45F9-A33F-7406432A7459}" srcOrd="6" destOrd="0" parTransId="{9209E4EA-0940-468A-9439-AB7E15ECDAD1}" sibTransId="{A009EDE4-05DB-4DA4-AC93-65933B8AC76A}"/>
    <dgm:cxn modelId="{BFC92EFA-BE59-487C-8DC9-F1B8242CDB92}" srcId="{B0F4C237-2731-4698-9702-3D558DE4D334}" destId="{44FC9FEB-9510-4F36-AB3E-EBF572CF7523}" srcOrd="0" destOrd="0" parTransId="{271DC2E2-8C41-4E81-BCDD-E8F4F2ABE622}" sibTransId="{17232825-1C01-4583-8D7F-EBC38269BFD6}"/>
    <dgm:cxn modelId="{824BB5FD-0A74-4EFA-BD6E-3A3AC5CFCDC6}" type="presOf" srcId="{DAE251C5-E4DB-47BF-A445-E41C44F6701C}" destId="{6DCFFD94-36AB-42EB-9FAE-9A281DE46EA7}" srcOrd="0" destOrd="0" presId="urn:microsoft.com/office/officeart/2018/2/layout/IconCircleList"/>
    <dgm:cxn modelId="{CEEC33FF-6990-4DC2-85E6-FB5BBDBE65F3}" type="presParOf" srcId="{BE4F7DFE-EC2E-41DB-B634-AE9CEB130BEF}" destId="{8933A69F-F2BC-46FD-A2CD-5319B19BC0DE}" srcOrd="0" destOrd="0" presId="urn:microsoft.com/office/officeart/2018/2/layout/IconCircleList"/>
    <dgm:cxn modelId="{8CEAF7F0-3CB1-4723-B4FB-0BDF84D87978}" type="presParOf" srcId="{8933A69F-F2BC-46FD-A2CD-5319B19BC0DE}" destId="{8980F72C-1EAA-4B4F-9679-62C8F59318D5}" srcOrd="0" destOrd="0" presId="urn:microsoft.com/office/officeart/2018/2/layout/IconCircleList"/>
    <dgm:cxn modelId="{8CD0FB8D-DB1E-4895-BCE2-3BB84370BFDE}" type="presParOf" srcId="{8980F72C-1EAA-4B4F-9679-62C8F59318D5}" destId="{F0F1C6C1-FBBE-48EB-867E-CAD715F52553}" srcOrd="0" destOrd="0" presId="urn:microsoft.com/office/officeart/2018/2/layout/IconCircleList"/>
    <dgm:cxn modelId="{1FEA4F33-C062-4FFE-A3BD-75243EBE2304}" type="presParOf" srcId="{8980F72C-1EAA-4B4F-9679-62C8F59318D5}" destId="{5C9EE804-02F5-4F0D-ADDC-8A05DC5A6CE1}" srcOrd="1" destOrd="0" presId="urn:microsoft.com/office/officeart/2018/2/layout/IconCircleList"/>
    <dgm:cxn modelId="{4D37ABFB-C978-466E-9176-482125D47415}" type="presParOf" srcId="{8980F72C-1EAA-4B4F-9679-62C8F59318D5}" destId="{04DCEBB2-580C-4793-B5EA-BE12F7213089}" srcOrd="2" destOrd="0" presId="urn:microsoft.com/office/officeart/2018/2/layout/IconCircleList"/>
    <dgm:cxn modelId="{0FD51BD2-C95E-451C-9A41-DF8B55215F0A}" type="presParOf" srcId="{8980F72C-1EAA-4B4F-9679-62C8F59318D5}" destId="{AEDDA73F-5C87-4706-93EB-71FE87BE8880}" srcOrd="3" destOrd="0" presId="urn:microsoft.com/office/officeart/2018/2/layout/IconCircleList"/>
    <dgm:cxn modelId="{E4492197-E031-4324-8B5F-FFBFFB89E715}" type="presParOf" srcId="{8933A69F-F2BC-46FD-A2CD-5319B19BC0DE}" destId="{776FE467-2E8C-4D64-8A76-672FC0E5245B}" srcOrd="1" destOrd="0" presId="urn:microsoft.com/office/officeart/2018/2/layout/IconCircleList"/>
    <dgm:cxn modelId="{7EBA9BA4-C20E-4A55-9445-D56BCE3D5340}" type="presParOf" srcId="{8933A69F-F2BC-46FD-A2CD-5319B19BC0DE}" destId="{F34B7DA8-0C14-4E5B-90EC-167F5B94CEDF}" srcOrd="2" destOrd="0" presId="urn:microsoft.com/office/officeart/2018/2/layout/IconCircleList"/>
    <dgm:cxn modelId="{6E8A249F-A859-4161-8EE9-4CFDE6F3371F}" type="presParOf" srcId="{F34B7DA8-0C14-4E5B-90EC-167F5B94CEDF}" destId="{7EB7B2F2-B66A-43AC-832A-3458E280C000}" srcOrd="0" destOrd="0" presId="urn:microsoft.com/office/officeart/2018/2/layout/IconCircleList"/>
    <dgm:cxn modelId="{3EB1FB87-F49D-4146-A33B-F0F7BACC0A1B}" type="presParOf" srcId="{F34B7DA8-0C14-4E5B-90EC-167F5B94CEDF}" destId="{58209A6F-6D2D-4981-A0BE-752417A55C85}" srcOrd="1" destOrd="0" presId="urn:microsoft.com/office/officeart/2018/2/layout/IconCircleList"/>
    <dgm:cxn modelId="{B85E87A8-2099-4A26-AB81-19DA35376BA7}" type="presParOf" srcId="{F34B7DA8-0C14-4E5B-90EC-167F5B94CEDF}" destId="{C0FA035A-12C6-48C9-ACAC-52C80F8BA78C}" srcOrd="2" destOrd="0" presId="urn:microsoft.com/office/officeart/2018/2/layout/IconCircleList"/>
    <dgm:cxn modelId="{751EA10D-CFD6-4EB4-B053-5012763C1DE0}" type="presParOf" srcId="{F34B7DA8-0C14-4E5B-90EC-167F5B94CEDF}" destId="{6DCFFD94-36AB-42EB-9FAE-9A281DE46EA7}" srcOrd="3" destOrd="0" presId="urn:microsoft.com/office/officeart/2018/2/layout/IconCircleList"/>
    <dgm:cxn modelId="{E00F25DE-BB46-4392-8EA9-5F54CA095BD6}" type="presParOf" srcId="{8933A69F-F2BC-46FD-A2CD-5319B19BC0DE}" destId="{6BE6F214-3808-444A-AD22-E1BDE031CC6E}" srcOrd="3" destOrd="0" presId="urn:microsoft.com/office/officeart/2018/2/layout/IconCircleList"/>
    <dgm:cxn modelId="{DEED05DB-74F8-4070-9B94-3FA4C1771C66}" type="presParOf" srcId="{8933A69F-F2BC-46FD-A2CD-5319B19BC0DE}" destId="{BE0F5154-6142-4B9A-829B-6488CB1F99C1}" srcOrd="4" destOrd="0" presId="urn:microsoft.com/office/officeart/2018/2/layout/IconCircleList"/>
    <dgm:cxn modelId="{D119E5C8-B63E-4057-A83F-13EC771441BB}" type="presParOf" srcId="{BE0F5154-6142-4B9A-829B-6488CB1F99C1}" destId="{66B51F00-4831-41D8-B6BA-8577F4A1B43D}" srcOrd="0" destOrd="0" presId="urn:microsoft.com/office/officeart/2018/2/layout/IconCircleList"/>
    <dgm:cxn modelId="{678CFBD3-77FE-4BE8-B17B-F9F6EF03FE5F}" type="presParOf" srcId="{BE0F5154-6142-4B9A-829B-6488CB1F99C1}" destId="{E54653E3-F4B9-47BD-96C3-BAF21689EAD3}" srcOrd="1" destOrd="0" presId="urn:microsoft.com/office/officeart/2018/2/layout/IconCircleList"/>
    <dgm:cxn modelId="{2F268CAA-AFAC-48A0-8FE6-603C4090687A}" type="presParOf" srcId="{BE0F5154-6142-4B9A-829B-6488CB1F99C1}" destId="{857BF016-BEEA-45EE-AD5E-A51A46D3B5EE}" srcOrd="2" destOrd="0" presId="urn:microsoft.com/office/officeart/2018/2/layout/IconCircleList"/>
    <dgm:cxn modelId="{A2C9E5DA-A9DE-42D6-8376-7E374D7C9E24}" type="presParOf" srcId="{BE0F5154-6142-4B9A-829B-6488CB1F99C1}" destId="{7B04132F-B75D-4D50-AE45-34515685D43E}" srcOrd="3" destOrd="0" presId="urn:microsoft.com/office/officeart/2018/2/layout/IconCircleList"/>
    <dgm:cxn modelId="{B2402E07-91D8-4B4B-84FC-1676C11A8AB2}" type="presParOf" srcId="{8933A69F-F2BC-46FD-A2CD-5319B19BC0DE}" destId="{F09559D0-0821-48D7-B099-F186F2EA4795}" srcOrd="5" destOrd="0" presId="urn:microsoft.com/office/officeart/2018/2/layout/IconCircleList"/>
    <dgm:cxn modelId="{90A51FEB-731D-46B5-93D1-9D46DC80C24C}" type="presParOf" srcId="{8933A69F-F2BC-46FD-A2CD-5319B19BC0DE}" destId="{F72BDE3A-5D29-44E9-937D-C9CF29A48D10}" srcOrd="6" destOrd="0" presId="urn:microsoft.com/office/officeart/2018/2/layout/IconCircleList"/>
    <dgm:cxn modelId="{FBE08309-DC5A-409C-A17E-3DD48592B399}" type="presParOf" srcId="{F72BDE3A-5D29-44E9-937D-C9CF29A48D10}" destId="{81E1E8B6-FD26-416F-B296-1DC966B7E7A9}" srcOrd="0" destOrd="0" presId="urn:microsoft.com/office/officeart/2018/2/layout/IconCircleList"/>
    <dgm:cxn modelId="{A7EC34B6-64C4-49F6-B551-AA8BF3F69B63}" type="presParOf" srcId="{F72BDE3A-5D29-44E9-937D-C9CF29A48D10}" destId="{F2E49640-BDDF-4F96-BD1D-2BAB99137E51}" srcOrd="1" destOrd="0" presId="urn:microsoft.com/office/officeart/2018/2/layout/IconCircleList"/>
    <dgm:cxn modelId="{A13C153F-3181-437D-8725-9086588FDFA8}" type="presParOf" srcId="{F72BDE3A-5D29-44E9-937D-C9CF29A48D10}" destId="{D6D685B9-D5E9-4F0F-A6AF-A2DBAA408A33}" srcOrd="2" destOrd="0" presId="urn:microsoft.com/office/officeart/2018/2/layout/IconCircleList"/>
    <dgm:cxn modelId="{FCB85E7B-F279-40B3-8EC4-00856A567288}" type="presParOf" srcId="{F72BDE3A-5D29-44E9-937D-C9CF29A48D10}" destId="{365C75A3-3014-4A4F-BE31-54948EA2A33F}" srcOrd="3" destOrd="0" presId="urn:microsoft.com/office/officeart/2018/2/layout/IconCircleList"/>
    <dgm:cxn modelId="{E1D208F7-A76A-4AF1-ACB0-0423174BFE06}" type="presParOf" srcId="{8933A69F-F2BC-46FD-A2CD-5319B19BC0DE}" destId="{8F75C33B-775D-41E9-AB9B-9C086EC2BE44}" srcOrd="7" destOrd="0" presId="urn:microsoft.com/office/officeart/2018/2/layout/IconCircleList"/>
    <dgm:cxn modelId="{19F71126-0A96-464A-8045-E65B69EB66E6}" type="presParOf" srcId="{8933A69F-F2BC-46FD-A2CD-5319B19BC0DE}" destId="{2325EAAD-B76F-4EF9-9204-FD96147B82A9}" srcOrd="8" destOrd="0" presId="urn:microsoft.com/office/officeart/2018/2/layout/IconCircleList"/>
    <dgm:cxn modelId="{ADAAC1BF-EA27-4474-8252-7795554D336E}" type="presParOf" srcId="{2325EAAD-B76F-4EF9-9204-FD96147B82A9}" destId="{F05009C3-249E-405B-A186-C06617275972}" srcOrd="0" destOrd="0" presId="urn:microsoft.com/office/officeart/2018/2/layout/IconCircleList"/>
    <dgm:cxn modelId="{AEDDC883-375A-4DAC-AB2B-85E4E1FF578B}" type="presParOf" srcId="{2325EAAD-B76F-4EF9-9204-FD96147B82A9}" destId="{CE875814-C011-41C7-832F-450AD3B44747}" srcOrd="1" destOrd="0" presId="urn:microsoft.com/office/officeart/2018/2/layout/IconCircleList"/>
    <dgm:cxn modelId="{F8C156CC-4064-47D9-89E7-258180F86923}" type="presParOf" srcId="{2325EAAD-B76F-4EF9-9204-FD96147B82A9}" destId="{ADAA2EED-A973-444C-9306-ECC8886F6897}" srcOrd="2" destOrd="0" presId="urn:microsoft.com/office/officeart/2018/2/layout/IconCircleList"/>
    <dgm:cxn modelId="{57713CB6-094A-4A35-806A-ABC9A30DB95A}" type="presParOf" srcId="{2325EAAD-B76F-4EF9-9204-FD96147B82A9}" destId="{4B64808B-0E33-4B4C-9F34-7C86EBEFF94F}" srcOrd="3" destOrd="0" presId="urn:microsoft.com/office/officeart/2018/2/layout/IconCircleList"/>
    <dgm:cxn modelId="{0FE5E454-729E-440B-9C24-E8F47E00E9A3}" type="presParOf" srcId="{8933A69F-F2BC-46FD-A2CD-5319B19BC0DE}" destId="{F33A9AB8-8827-4F2B-B7EC-5514062FD713}" srcOrd="9" destOrd="0" presId="urn:microsoft.com/office/officeart/2018/2/layout/IconCircleList"/>
    <dgm:cxn modelId="{9A6F955B-B65A-47D8-A405-9248884D0413}" type="presParOf" srcId="{8933A69F-F2BC-46FD-A2CD-5319B19BC0DE}" destId="{BF15A061-7A8D-494C-AF96-54F79970BC8E}" srcOrd="10" destOrd="0" presId="urn:microsoft.com/office/officeart/2018/2/layout/IconCircleList"/>
    <dgm:cxn modelId="{083BDC80-5CE4-43D0-A4ED-BD5B20D22C3F}" type="presParOf" srcId="{BF15A061-7A8D-494C-AF96-54F79970BC8E}" destId="{1C3A0D3C-B550-45D8-B47F-97B8B9EF1B91}" srcOrd="0" destOrd="0" presId="urn:microsoft.com/office/officeart/2018/2/layout/IconCircleList"/>
    <dgm:cxn modelId="{BBFAA0D0-CCFC-4D11-B62C-E37BD60FEC3D}" type="presParOf" srcId="{BF15A061-7A8D-494C-AF96-54F79970BC8E}" destId="{29BFF18F-3071-49C7-845D-9836341779B1}" srcOrd="1" destOrd="0" presId="urn:microsoft.com/office/officeart/2018/2/layout/IconCircleList"/>
    <dgm:cxn modelId="{BED5274B-503A-457D-9879-3C4B889506C8}" type="presParOf" srcId="{BF15A061-7A8D-494C-AF96-54F79970BC8E}" destId="{A560FC2E-B779-46B3-9A74-A9CBB3AF591A}" srcOrd="2" destOrd="0" presId="urn:microsoft.com/office/officeart/2018/2/layout/IconCircleList"/>
    <dgm:cxn modelId="{BCE40A8A-66AE-4AD8-AE48-033654F35356}" type="presParOf" srcId="{BF15A061-7A8D-494C-AF96-54F79970BC8E}" destId="{A93CCEAF-9D9F-44BF-8606-F59EA0105837}" srcOrd="3" destOrd="0" presId="urn:microsoft.com/office/officeart/2018/2/layout/IconCircleList"/>
    <dgm:cxn modelId="{8292F956-EC7E-4A54-9ACC-37D9875D84E7}" type="presParOf" srcId="{8933A69F-F2BC-46FD-A2CD-5319B19BC0DE}" destId="{1FB633A4-EFC7-4DF5-A97A-8BE00127BC9C}" srcOrd="11" destOrd="0" presId="urn:microsoft.com/office/officeart/2018/2/layout/IconCircleList"/>
    <dgm:cxn modelId="{7B0F0827-6AC0-411A-86B2-CE79F59931CF}" type="presParOf" srcId="{8933A69F-F2BC-46FD-A2CD-5319B19BC0DE}" destId="{9A4AE69A-DB09-4FB7-AF9C-82955C92C741}" srcOrd="12" destOrd="0" presId="urn:microsoft.com/office/officeart/2018/2/layout/IconCircleList"/>
    <dgm:cxn modelId="{117EE5F5-39EC-45DD-BCBB-8F3574EBD2F8}" type="presParOf" srcId="{9A4AE69A-DB09-4FB7-AF9C-82955C92C741}" destId="{3B69D54D-06AD-40CD-B711-F5F591C408A7}" srcOrd="0" destOrd="0" presId="urn:microsoft.com/office/officeart/2018/2/layout/IconCircleList"/>
    <dgm:cxn modelId="{2101B8B0-F7EF-4D34-AD3E-E93010C8ECD2}" type="presParOf" srcId="{9A4AE69A-DB09-4FB7-AF9C-82955C92C741}" destId="{09A45926-326A-4FB8-A787-466B74C2649A}" srcOrd="1" destOrd="0" presId="urn:microsoft.com/office/officeart/2018/2/layout/IconCircleList"/>
    <dgm:cxn modelId="{51D61190-765E-4ADD-A37E-A313A8E1D9F9}" type="presParOf" srcId="{9A4AE69A-DB09-4FB7-AF9C-82955C92C741}" destId="{049B5B3B-17AE-4284-92B4-1DC14D558DED}" srcOrd="2" destOrd="0" presId="urn:microsoft.com/office/officeart/2018/2/layout/IconCircleList"/>
    <dgm:cxn modelId="{A81A31CF-1D83-4D97-A868-974327C562AB}" type="presParOf" srcId="{9A4AE69A-DB09-4FB7-AF9C-82955C92C741}" destId="{F2B88074-290E-4959-9A46-2D08650D750A}" srcOrd="3" destOrd="0" presId="urn:microsoft.com/office/officeart/2018/2/layout/IconCircleList"/>
    <dgm:cxn modelId="{7D389448-DD79-4023-854A-66461AA7BF80}" type="presParOf" srcId="{8933A69F-F2BC-46FD-A2CD-5319B19BC0DE}" destId="{F91D16BD-5498-426F-BA96-2C709A70B908}" srcOrd="13" destOrd="0" presId="urn:microsoft.com/office/officeart/2018/2/layout/IconCircleList"/>
    <dgm:cxn modelId="{E20BF082-302D-4964-A498-030468F99B46}" type="presParOf" srcId="{8933A69F-F2BC-46FD-A2CD-5319B19BC0DE}" destId="{4B958521-AA9E-4810-94B8-2F82F276951F}" srcOrd="14" destOrd="0" presId="urn:microsoft.com/office/officeart/2018/2/layout/IconCircleList"/>
    <dgm:cxn modelId="{EF36BCE4-34BC-4A42-9A92-A3FFA88E0B16}" type="presParOf" srcId="{4B958521-AA9E-4810-94B8-2F82F276951F}" destId="{C6D1838B-654F-4D62-9A3E-0CCDC5FDFAB6}" srcOrd="0" destOrd="0" presId="urn:microsoft.com/office/officeart/2018/2/layout/IconCircleList"/>
    <dgm:cxn modelId="{BE0DEF98-1E13-44B3-9E81-195FB1726530}" type="presParOf" srcId="{4B958521-AA9E-4810-94B8-2F82F276951F}" destId="{9A1DFAE1-1EFE-44EC-98FE-243009AED302}" srcOrd="1" destOrd="0" presId="urn:microsoft.com/office/officeart/2018/2/layout/IconCircleList"/>
    <dgm:cxn modelId="{90381615-7BF6-4450-A2CC-6922230A9800}" type="presParOf" srcId="{4B958521-AA9E-4810-94B8-2F82F276951F}" destId="{4FDFAAC4-8AEB-495E-A6EB-5CB91E76F812}" srcOrd="2" destOrd="0" presId="urn:microsoft.com/office/officeart/2018/2/layout/IconCircleList"/>
    <dgm:cxn modelId="{A0571434-B27E-4273-9A9B-C53C02775231}" type="presParOf" srcId="{4B958521-AA9E-4810-94B8-2F82F276951F}" destId="{1C76EB37-5C25-40C6-A514-2616299A81E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7E5B3F-467E-461F-A97F-1B55859BE001}"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B59C13E9-B132-4351-BF65-FB75726065D4}">
      <dgm:prSet/>
      <dgm:spPr>
        <a:solidFill>
          <a:schemeClr val="accent6">
            <a:lumMod val="40000"/>
            <a:lumOff val="60000"/>
          </a:schemeClr>
        </a:solidFill>
      </dgm:spPr>
      <dgm:t>
        <a:bodyPr/>
        <a:lstStyle/>
        <a:p>
          <a:r>
            <a:rPr lang="en-US" dirty="0">
              <a:solidFill>
                <a:schemeClr val="tx1"/>
              </a:solidFill>
            </a:rPr>
            <a:t>Meteorology</a:t>
          </a:r>
        </a:p>
      </dgm:t>
    </dgm:pt>
    <dgm:pt modelId="{BD0FFE03-E146-43A8-8F1A-7BF8C0FC5809}" type="parTrans" cxnId="{914D239D-22E3-4EC0-8122-9F6E87CCB2F6}">
      <dgm:prSet/>
      <dgm:spPr/>
      <dgm:t>
        <a:bodyPr/>
        <a:lstStyle/>
        <a:p>
          <a:endParaRPr lang="en-US"/>
        </a:p>
      </dgm:t>
    </dgm:pt>
    <dgm:pt modelId="{B7808970-7338-49E5-A0F8-6203FD6E4085}" type="sibTrans" cxnId="{914D239D-22E3-4EC0-8122-9F6E87CCB2F6}">
      <dgm:prSet/>
      <dgm:spPr/>
      <dgm:t>
        <a:bodyPr/>
        <a:lstStyle/>
        <a:p>
          <a:endParaRPr lang="en-US"/>
        </a:p>
      </dgm:t>
    </dgm:pt>
    <dgm:pt modelId="{08F283BE-4F61-4BE3-BE3F-D8C3F40807CB}">
      <dgm:prSet/>
      <dgm:spPr>
        <a:solidFill>
          <a:schemeClr val="accent6">
            <a:lumMod val="40000"/>
            <a:lumOff val="60000"/>
          </a:schemeClr>
        </a:solidFill>
      </dgm:spPr>
      <dgm:t>
        <a:bodyPr/>
        <a:lstStyle/>
        <a:p>
          <a:r>
            <a:rPr lang="en-US" dirty="0">
              <a:solidFill>
                <a:schemeClr val="tx1"/>
              </a:solidFill>
            </a:rPr>
            <a:t>Civil Engineering </a:t>
          </a:r>
        </a:p>
      </dgm:t>
    </dgm:pt>
    <dgm:pt modelId="{CD143E04-5BB5-4598-8036-E73F5BC5C225}" type="parTrans" cxnId="{2BD20882-55E1-4509-B716-4EF54075FAC2}">
      <dgm:prSet/>
      <dgm:spPr/>
      <dgm:t>
        <a:bodyPr/>
        <a:lstStyle/>
        <a:p>
          <a:endParaRPr lang="en-US"/>
        </a:p>
      </dgm:t>
    </dgm:pt>
    <dgm:pt modelId="{645FABBD-0182-488C-8998-38BB12B37214}" type="sibTrans" cxnId="{2BD20882-55E1-4509-B716-4EF54075FAC2}">
      <dgm:prSet/>
      <dgm:spPr/>
      <dgm:t>
        <a:bodyPr/>
        <a:lstStyle/>
        <a:p>
          <a:endParaRPr lang="en-US"/>
        </a:p>
      </dgm:t>
    </dgm:pt>
    <dgm:pt modelId="{1D5D7EAC-544F-4B2F-A0D9-E6731F6C79C3}">
      <dgm:prSet/>
      <dgm:spPr>
        <a:solidFill>
          <a:schemeClr val="accent6">
            <a:lumMod val="40000"/>
            <a:lumOff val="60000"/>
          </a:schemeClr>
        </a:solidFill>
      </dgm:spPr>
      <dgm:t>
        <a:bodyPr/>
        <a:lstStyle/>
        <a:p>
          <a:r>
            <a:rPr lang="en-US">
              <a:solidFill>
                <a:schemeClr val="tx1"/>
              </a:solidFill>
            </a:rPr>
            <a:t>Chemistry </a:t>
          </a:r>
        </a:p>
      </dgm:t>
    </dgm:pt>
    <dgm:pt modelId="{5D50743B-66B5-48D8-BFB5-705886E423DE}" type="parTrans" cxnId="{DE196587-F3FC-4454-9D33-280021CE7430}">
      <dgm:prSet/>
      <dgm:spPr/>
      <dgm:t>
        <a:bodyPr/>
        <a:lstStyle/>
        <a:p>
          <a:endParaRPr lang="en-US"/>
        </a:p>
      </dgm:t>
    </dgm:pt>
    <dgm:pt modelId="{7A418C86-6818-4F31-97C1-76F44C8ED18B}" type="sibTrans" cxnId="{DE196587-F3FC-4454-9D33-280021CE7430}">
      <dgm:prSet/>
      <dgm:spPr/>
      <dgm:t>
        <a:bodyPr/>
        <a:lstStyle/>
        <a:p>
          <a:endParaRPr lang="en-US"/>
        </a:p>
      </dgm:t>
    </dgm:pt>
    <dgm:pt modelId="{4448C1FE-8874-4B5F-9C37-5DB88F37FB8C}">
      <dgm:prSet/>
      <dgm:spPr>
        <a:solidFill>
          <a:schemeClr val="accent6">
            <a:lumMod val="40000"/>
            <a:lumOff val="60000"/>
          </a:schemeClr>
        </a:solidFill>
      </dgm:spPr>
      <dgm:t>
        <a:bodyPr/>
        <a:lstStyle/>
        <a:p>
          <a:r>
            <a:rPr lang="en-US" dirty="0">
              <a:solidFill>
                <a:schemeClr val="tx1"/>
              </a:solidFill>
            </a:rPr>
            <a:t>Aerospace Engineering</a:t>
          </a:r>
        </a:p>
      </dgm:t>
    </dgm:pt>
    <dgm:pt modelId="{FCDF17BB-FEDD-4DF4-9A02-7B4D292E7A98}" type="parTrans" cxnId="{B93D6379-841E-475C-9F7B-586B9C164BCB}">
      <dgm:prSet/>
      <dgm:spPr/>
      <dgm:t>
        <a:bodyPr/>
        <a:lstStyle/>
        <a:p>
          <a:endParaRPr lang="en-US"/>
        </a:p>
      </dgm:t>
    </dgm:pt>
    <dgm:pt modelId="{1B7822A3-8EDB-474C-9AE2-5C824A120CDB}" type="sibTrans" cxnId="{B93D6379-841E-475C-9F7B-586B9C164BCB}">
      <dgm:prSet/>
      <dgm:spPr/>
      <dgm:t>
        <a:bodyPr/>
        <a:lstStyle/>
        <a:p>
          <a:endParaRPr lang="en-US"/>
        </a:p>
      </dgm:t>
    </dgm:pt>
    <dgm:pt modelId="{72CE4DBC-26AC-4350-B40F-0A36AC0F778C}">
      <dgm:prSet/>
      <dgm:spPr>
        <a:solidFill>
          <a:schemeClr val="accent6">
            <a:lumMod val="40000"/>
            <a:lumOff val="60000"/>
          </a:schemeClr>
        </a:solidFill>
      </dgm:spPr>
      <dgm:t>
        <a:bodyPr/>
        <a:lstStyle/>
        <a:p>
          <a:r>
            <a:rPr lang="en-US">
              <a:solidFill>
                <a:schemeClr val="tx1"/>
              </a:solidFill>
            </a:rPr>
            <a:t>Forest Resources</a:t>
          </a:r>
        </a:p>
      </dgm:t>
    </dgm:pt>
    <dgm:pt modelId="{C6C9D1A6-652A-4280-80D7-17E4E09A1D54}" type="parTrans" cxnId="{2EC0B745-2A1C-4208-9C11-060E378EB039}">
      <dgm:prSet/>
      <dgm:spPr/>
      <dgm:t>
        <a:bodyPr/>
        <a:lstStyle/>
        <a:p>
          <a:endParaRPr lang="en-US"/>
        </a:p>
      </dgm:t>
    </dgm:pt>
    <dgm:pt modelId="{33E1570D-6E85-4219-B818-3D52A2F7B30D}" type="sibTrans" cxnId="{2EC0B745-2A1C-4208-9C11-060E378EB039}">
      <dgm:prSet/>
      <dgm:spPr/>
      <dgm:t>
        <a:bodyPr/>
        <a:lstStyle/>
        <a:p>
          <a:endParaRPr lang="en-US"/>
        </a:p>
      </dgm:t>
    </dgm:pt>
    <dgm:pt modelId="{75229FDB-ACFE-4BBC-BE53-5D72153EC6DC}">
      <dgm:prSet/>
      <dgm:spPr>
        <a:solidFill>
          <a:schemeClr val="accent6">
            <a:lumMod val="40000"/>
            <a:lumOff val="60000"/>
          </a:schemeClr>
        </a:solidFill>
      </dgm:spPr>
      <dgm:t>
        <a:bodyPr/>
        <a:lstStyle/>
        <a:p>
          <a:r>
            <a:rPr lang="en-US">
              <a:solidFill>
                <a:schemeClr val="tx1"/>
              </a:solidFill>
            </a:rPr>
            <a:t>Acoustics</a:t>
          </a:r>
        </a:p>
      </dgm:t>
    </dgm:pt>
    <dgm:pt modelId="{5B1B43B0-0BC8-4DBB-8D93-7EC28115C1D0}" type="parTrans" cxnId="{4FBDA7D1-6236-4EC8-A76A-B8229DFCFF08}">
      <dgm:prSet/>
      <dgm:spPr/>
      <dgm:t>
        <a:bodyPr/>
        <a:lstStyle/>
        <a:p>
          <a:endParaRPr lang="en-US"/>
        </a:p>
      </dgm:t>
    </dgm:pt>
    <dgm:pt modelId="{52286F6E-04D2-4DCC-8804-48F78C334CEB}" type="sibTrans" cxnId="{4FBDA7D1-6236-4EC8-A76A-B8229DFCFF08}">
      <dgm:prSet/>
      <dgm:spPr/>
      <dgm:t>
        <a:bodyPr/>
        <a:lstStyle/>
        <a:p>
          <a:endParaRPr lang="en-US"/>
        </a:p>
      </dgm:t>
    </dgm:pt>
    <dgm:pt modelId="{89B089DF-034D-4404-8DBC-298018FF5D7F}">
      <dgm:prSet/>
      <dgm:spPr>
        <a:solidFill>
          <a:schemeClr val="accent6">
            <a:lumMod val="40000"/>
            <a:lumOff val="60000"/>
          </a:schemeClr>
        </a:solidFill>
      </dgm:spPr>
      <dgm:t>
        <a:bodyPr/>
        <a:lstStyle/>
        <a:p>
          <a:r>
            <a:rPr lang="en-US">
              <a:solidFill>
                <a:schemeClr val="tx1"/>
              </a:solidFill>
            </a:rPr>
            <a:t>Ecosystem Science</a:t>
          </a:r>
        </a:p>
      </dgm:t>
    </dgm:pt>
    <dgm:pt modelId="{FFE8D08E-5A8C-4A59-8C22-C53C1EB7D936}" type="parTrans" cxnId="{D7B5D1D7-B74A-4488-95F8-A5391F031B4E}">
      <dgm:prSet/>
      <dgm:spPr/>
      <dgm:t>
        <a:bodyPr/>
        <a:lstStyle/>
        <a:p>
          <a:endParaRPr lang="en-US"/>
        </a:p>
      </dgm:t>
    </dgm:pt>
    <dgm:pt modelId="{59FF31DC-81E9-40F2-8209-6F88BC23CCBE}" type="sibTrans" cxnId="{D7B5D1D7-B74A-4488-95F8-A5391F031B4E}">
      <dgm:prSet/>
      <dgm:spPr/>
      <dgm:t>
        <a:bodyPr/>
        <a:lstStyle/>
        <a:p>
          <a:endParaRPr lang="en-US"/>
        </a:p>
      </dgm:t>
    </dgm:pt>
    <dgm:pt modelId="{E2EE7C2D-7190-4609-BE4C-C9A6435415DD}">
      <dgm:prSet/>
      <dgm:spPr>
        <a:solidFill>
          <a:schemeClr val="accent6">
            <a:lumMod val="40000"/>
            <a:lumOff val="60000"/>
          </a:schemeClr>
        </a:solidFill>
      </dgm:spPr>
      <dgm:t>
        <a:bodyPr/>
        <a:lstStyle/>
        <a:p>
          <a:r>
            <a:rPr lang="en-US">
              <a:solidFill>
                <a:schemeClr val="tx1"/>
              </a:solidFill>
            </a:rPr>
            <a:t>Animal Science </a:t>
          </a:r>
        </a:p>
      </dgm:t>
    </dgm:pt>
    <dgm:pt modelId="{0E123E89-652C-4C36-BB0C-A51CACD904B9}" type="parTrans" cxnId="{AAF5EF93-9E92-4731-A981-1438552070B9}">
      <dgm:prSet/>
      <dgm:spPr/>
      <dgm:t>
        <a:bodyPr/>
        <a:lstStyle/>
        <a:p>
          <a:endParaRPr lang="en-US"/>
        </a:p>
      </dgm:t>
    </dgm:pt>
    <dgm:pt modelId="{D009A82D-9EFE-4055-8AD3-70DE7D160740}" type="sibTrans" cxnId="{AAF5EF93-9E92-4731-A981-1438552070B9}">
      <dgm:prSet/>
      <dgm:spPr/>
      <dgm:t>
        <a:bodyPr/>
        <a:lstStyle/>
        <a:p>
          <a:endParaRPr lang="en-US"/>
        </a:p>
      </dgm:t>
    </dgm:pt>
    <dgm:pt modelId="{2D3402C4-C530-45C0-B2F3-427BD66E6C4A}">
      <dgm:prSet/>
      <dgm:spPr>
        <a:solidFill>
          <a:schemeClr val="accent6">
            <a:lumMod val="40000"/>
            <a:lumOff val="60000"/>
          </a:schemeClr>
        </a:solidFill>
      </dgm:spPr>
      <dgm:t>
        <a:bodyPr/>
        <a:lstStyle/>
        <a:p>
          <a:r>
            <a:rPr lang="en-US">
              <a:solidFill>
                <a:schemeClr val="tx1"/>
              </a:solidFill>
            </a:rPr>
            <a:t>Mechanical and Nuclear Engineering</a:t>
          </a:r>
        </a:p>
      </dgm:t>
    </dgm:pt>
    <dgm:pt modelId="{59B8EBE1-2886-4F37-811F-5B968E8D465D}" type="parTrans" cxnId="{CB3EBE9A-2890-4642-ADCF-6739BF7FC376}">
      <dgm:prSet/>
      <dgm:spPr/>
      <dgm:t>
        <a:bodyPr/>
        <a:lstStyle/>
        <a:p>
          <a:endParaRPr lang="en-US"/>
        </a:p>
      </dgm:t>
    </dgm:pt>
    <dgm:pt modelId="{18634968-1DB6-4968-90AD-9EA6B03CAB82}" type="sibTrans" cxnId="{CB3EBE9A-2890-4642-ADCF-6739BF7FC376}">
      <dgm:prSet/>
      <dgm:spPr/>
      <dgm:t>
        <a:bodyPr/>
        <a:lstStyle/>
        <a:p>
          <a:endParaRPr lang="en-US"/>
        </a:p>
      </dgm:t>
    </dgm:pt>
    <dgm:pt modelId="{2F26D550-4FBE-4091-A5BC-9E6F3E9BAB97}">
      <dgm:prSet/>
      <dgm:spPr>
        <a:solidFill>
          <a:schemeClr val="accent6">
            <a:lumMod val="40000"/>
            <a:lumOff val="60000"/>
          </a:schemeClr>
        </a:solidFill>
      </dgm:spPr>
      <dgm:t>
        <a:bodyPr/>
        <a:lstStyle/>
        <a:p>
          <a:r>
            <a:rPr lang="en-US">
              <a:solidFill>
                <a:schemeClr val="tx1"/>
              </a:solidFill>
            </a:rPr>
            <a:t>Mining Engineering</a:t>
          </a:r>
        </a:p>
      </dgm:t>
    </dgm:pt>
    <dgm:pt modelId="{3A0A6510-906E-4D22-A804-0AB32F033A88}" type="parTrans" cxnId="{65E6643C-D8AD-4026-9B8F-CE0F5A5D4C7A}">
      <dgm:prSet/>
      <dgm:spPr/>
      <dgm:t>
        <a:bodyPr/>
        <a:lstStyle/>
        <a:p>
          <a:endParaRPr lang="en-US"/>
        </a:p>
      </dgm:t>
    </dgm:pt>
    <dgm:pt modelId="{12108BDE-7A5B-4A91-BDA9-1D02C3FBBF3D}" type="sibTrans" cxnId="{65E6643C-D8AD-4026-9B8F-CE0F5A5D4C7A}">
      <dgm:prSet/>
      <dgm:spPr/>
      <dgm:t>
        <a:bodyPr/>
        <a:lstStyle/>
        <a:p>
          <a:endParaRPr lang="en-US"/>
        </a:p>
      </dgm:t>
    </dgm:pt>
    <dgm:pt modelId="{9939F1C0-DAEC-4FEF-B607-70E59A46261A}">
      <dgm:prSet/>
      <dgm:spPr>
        <a:solidFill>
          <a:schemeClr val="accent6">
            <a:lumMod val="40000"/>
            <a:lumOff val="60000"/>
          </a:schemeClr>
        </a:solidFill>
      </dgm:spPr>
      <dgm:t>
        <a:bodyPr/>
        <a:lstStyle/>
        <a:p>
          <a:r>
            <a:rPr lang="en-US">
              <a:solidFill>
                <a:schemeClr val="tx1"/>
              </a:solidFill>
            </a:rPr>
            <a:t>Entomology</a:t>
          </a:r>
        </a:p>
      </dgm:t>
    </dgm:pt>
    <dgm:pt modelId="{28D0EDC6-30AA-4AB0-B286-442587FBB674}" type="parTrans" cxnId="{2B476567-2003-429C-91B1-4E6EF3497FFF}">
      <dgm:prSet/>
      <dgm:spPr/>
      <dgm:t>
        <a:bodyPr/>
        <a:lstStyle/>
        <a:p>
          <a:endParaRPr lang="en-US"/>
        </a:p>
      </dgm:t>
    </dgm:pt>
    <dgm:pt modelId="{8C13836D-0237-402E-9AC9-7777B7B33756}" type="sibTrans" cxnId="{2B476567-2003-429C-91B1-4E6EF3497FFF}">
      <dgm:prSet/>
      <dgm:spPr/>
      <dgm:t>
        <a:bodyPr/>
        <a:lstStyle/>
        <a:p>
          <a:endParaRPr lang="en-US"/>
        </a:p>
      </dgm:t>
    </dgm:pt>
    <dgm:pt modelId="{9E3E8A3C-CECE-4065-AE38-261A1BB675D2}">
      <dgm:prSet/>
      <dgm:spPr>
        <a:solidFill>
          <a:schemeClr val="accent6">
            <a:lumMod val="40000"/>
            <a:lumOff val="60000"/>
          </a:schemeClr>
        </a:solidFill>
      </dgm:spPr>
      <dgm:t>
        <a:bodyPr/>
        <a:lstStyle/>
        <a:p>
          <a:r>
            <a:rPr lang="en-US">
              <a:solidFill>
                <a:schemeClr val="tx1"/>
              </a:solidFill>
            </a:rPr>
            <a:t>Landscape Architecture </a:t>
          </a:r>
        </a:p>
      </dgm:t>
    </dgm:pt>
    <dgm:pt modelId="{C186B18E-10C5-4971-A638-4B88DDFDF7CA}" type="parTrans" cxnId="{E1D08039-23DD-439A-A12D-FC6911AE1219}">
      <dgm:prSet/>
      <dgm:spPr/>
      <dgm:t>
        <a:bodyPr/>
        <a:lstStyle/>
        <a:p>
          <a:endParaRPr lang="en-US"/>
        </a:p>
      </dgm:t>
    </dgm:pt>
    <dgm:pt modelId="{E78AF745-338D-4927-9293-9BB6BF9A1A10}" type="sibTrans" cxnId="{E1D08039-23DD-439A-A12D-FC6911AE1219}">
      <dgm:prSet/>
      <dgm:spPr/>
      <dgm:t>
        <a:bodyPr/>
        <a:lstStyle/>
        <a:p>
          <a:endParaRPr lang="en-US"/>
        </a:p>
      </dgm:t>
    </dgm:pt>
    <dgm:pt modelId="{EFC1171C-E81A-499D-83C8-94AB7E52C52B}">
      <dgm:prSet/>
      <dgm:spPr>
        <a:solidFill>
          <a:schemeClr val="accent6">
            <a:lumMod val="40000"/>
            <a:lumOff val="60000"/>
          </a:schemeClr>
        </a:solidFill>
      </dgm:spPr>
      <dgm:t>
        <a:bodyPr/>
        <a:lstStyle/>
        <a:p>
          <a:r>
            <a:rPr lang="en-US">
              <a:solidFill>
                <a:schemeClr val="tx1"/>
              </a:solidFill>
            </a:rPr>
            <a:t>Geography</a:t>
          </a:r>
        </a:p>
      </dgm:t>
    </dgm:pt>
    <dgm:pt modelId="{BD43B3D5-0030-4F74-9CAF-EF837BE2CEBF}" type="parTrans" cxnId="{E7411B3C-BEB9-4693-B650-DBDE741E3606}">
      <dgm:prSet/>
      <dgm:spPr/>
      <dgm:t>
        <a:bodyPr/>
        <a:lstStyle/>
        <a:p>
          <a:endParaRPr lang="en-US"/>
        </a:p>
      </dgm:t>
    </dgm:pt>
    <dgm:pt modelId="{C5B7793D-6D86-4BE1-8AA1-0A8767069169}" type="sibTrans" cxnId="{E7411B3C-BEB9-4693-B650-DBDE741E3606}">
      <dgm:prSet/>
      <dgm:spPr/>
      <dgm:t>
        <a:bodyPr/>
        <a:lstStyle/>
        <a:p>
          <a:endParaRPr lang="en-US"/>
        </a:p>
      </dgm:t>
    </dgm:pt>
    <dgm:pt modelId="{45DE2626-26B5-4B48-84EB-7543170F07A8}">
      <dgm:prSet/>
      <dgm:spPr>
        <a:solidFill>
          <a:schemeClr val="accent6">
            <a:lumMod val="40000"/>
            <a:lumOff val="60000"/>
          </a:schemeClr>
        </a:solidFill>
      </dgm:spPr>
      <dgm:t>
        <a:bodyPr/>
        <a:lstStyle/>
        <a:p>
          <a:r>
            <a:rPr lang="en-US">
              <a:solidFill>
                <a:schemeClr val="tx1"/>
              </a:solidFill>
            </a:rPr>
            <a:t>Meteorology</a:t>
          </a:r>
        </a:p>
      </dgm:t>
    </dgm:pt>
    <dgm:pt modelId="{14E6E940-85B0-454D-9B87-D7F3097A2273}" type="parTrans" cxnId="{28BC5E81-EAF6-471C-8DD5-3DFC9B7B34A8}">
      <dgm:prSet/>
      <dgm:spPr/>
      <dgm:t>
        <a:bodyPr/>
        <a:lstStyle/>
        <a:p>
          <a:endParaRPr lang="en-US"/>
        </a:p>
      </dgm:t>
    </dgm:pt>
    <dgm:pt modelId="{D6D27871-EAE2-438B-8F54-3B833B886783}" type="sibTrans" cxnId="{28BC5E81-EAF6-471C-8DD5-3DFC9B7B34A8}">
      <dgm:prSet/>
      <dgm:spPr/>
      <dgm:t>
        <a:bodyPr/>
        <a:lstStyle/>
        <a:p>
          <a:endParaRPr lang="en-US"/>
        </a:p>
      </dgm:t>
    </dgm:pt>
    <dgm:pt modelId="{861F3CF8-9653-4AE6-BAB4-5162D396CDA4}">
      <dgm:prSet/>
      <dgm:spPr>
        <a:solidFill>
          <a:schemeClr val="accent6">
            <a:lumMod val="40000"/>
            <a:lumOff val="60000"/>
          </a:schemeClr>
        </a:solidFill>
      </dgm:spPr>
      <dgm:t>
        <a:bodyPr/>
        <a:lstStyle/>
        <a:p>
          <a:r>
            <a:rPr lang="en-US">
              <a:solidFill>
                <a:schemeClr val="tx1"/>
              </a:solidFill>
            </a:rPr>
            <a:t>Physics</a:t>
          </a:r>
        </a:p>
      </dgm:t>
    </dgm:pt>
    <dgm:pt modelId="{6870D9F8-1B34-409B-AEED-4E7126FA0405}" type="parTrans" cxnId="{F990AEFB-3F40-41EA-8E59-4B6E13C4159D}">
      <dgm:prSet/>
      <dgm:spPr/>
      <dgm:t>
        <a:bodyPr/>
        <a:lstStyle/>
        <a:p>
          <a:endParaRPr lang="en-US"/>
        </a:p>
      </dgm:t>
    </dgm:pt>
    <dgm:pt modelId="{1E7C8C64-9E25-42BC-A9AC-A048AD21D0B5}" type="sibTrans" cxnId="{F990AEFB-3F40-41EA-8E59-4B6E13C4159D}">
      <dgm:prSet/>
      <dgm:spPr/>
      <dgm:t>
        <a:bodyPr/>
        <a:lstStyle/>
        <a:p>
          <a:endParaRPr lang="en-US"/>
        </a:p>
      </dgm:t>
    </dgm:pt>
    <dgm:pt modelId="{53F4218C-C4EC-EF4B-AB93-EB9FFD1C9519}" type="pres">
      <dgm:prSet presAssocID="{D27E5B3F-467E-461F-A97F-1B55859BE001}" presName="diagram" presStyleCnt="0">
        <dgm:presLayoutVars>
          <dgm:dir/>
          <dgm:resizeHandles val="exact"/>
        </dgm:presLayoutVars>
      </dgm:prSet>
      <dgm:spPr/>
    </dgm:pt>
    <dgm:pt modelId="{74A5F9E8-3CDC-5347-80AC-C2AC03C7B66E}" type="pres">
      <dgm:prSet presAssocID="{B59C13E9-B132-4351-BF65-FB75726065D4}" presName="node" presStyleLbl="node1" presStyleIdx="0" presStyleCnt="15">
        <dgm:presLayoutVars>
          <dgm:bulletEnabled val="1"/>
        </dgm:presLayoutVars>
      </dgm:prSet>
      <dgm:spPr/>
    </dgm:pt>
    <dgm:pt modelId="{F28A520C-C16B-3741-AA60-5262E177EC3D}" type="pres">
      <dgm:prSet presAssocID="{B7808970-7338-49E5-A0F8-6203FD6E4085}" presName="sibTrans" presStyleCnt="0"/>
      <dgm:spPr/>
    </dgm:pt>
    <dgm:pt modelId="{B2B9F4AC-F4D9-9540-A57C-1834B61C4BC3}" type="pres">
      <dgm:prSet presAssocID="{08F283BE-4F61-4BE3-BE3F-D8C3F40807CB}" presName="node" presStyleLbl="node1" presStyleIdx="1" presStyleCnt="15">
        <dgm:presLayoutVars>
          <dgm:bulletEnabled val="1"/>
        </dgm:presLayoutVars>
      </dgm:prSet>
      <dgm:spPr/>
    </dgm:pt>
    <dgm:pt modelId="{B245F38A-B967-884C-AE41-7A018B328D07}" type="pres">
      <dgm:prSet presAssocID="{645FABBD-0182-488C-8998-38BB12B37214}" presName="sibTrans" presStyleCnt="0"/>
      <dgm:spPr/>
    </dgm:pt>
    <dgm:pt modelId="{44726A01-494D-0941-A770-781C5175FB01}" type="pres">
      <dgm:prSet presAssocID="{1D5D7EAC-544F-4B2F-A0D9-E6731F6C79C3}" presName="node" presStyleLbl="node1" presStyleIdx="2" presStyleCnt="15">
        <dgm:presLayoutVars>
          <dgm:bulletEnabled val="1"/>
        </dgm:presLayoutVars>
      </dgm:prSet>
      <dgm:spPr/>
    </dgm:pt>
    <dgm:pt modelId="{A3A58A80-1FAE-5842-B884-CC831DB4D9D6}" type="pres">
      <dgm:prSet presAssocID="{7A418C86-6818-4F31-97C1-76F44C8ED18B}" presName="sibTrans" presStyleCnt="0"/>
      <dgm:spPr/>
    </dgm:pt>
    <dgm:pt modelId="{10F84846-5EB0-234E-8E44-323433E09AA9}" type="pres">
      <dgm:prSet presAssocID="{4448C1FE-8874-4B5F-9C37-5DB88F37FB8C}" presName="node" presStyleLbl="node1" presStyleIdx="3" presStyleCnt="15">
        <dgm:presLayoutVars>
          <dgm:bulletEnabled val="1"/>
        </dgm:presLayoutVars>
      </dgm:prSet>
      <dgm:spPr/>
    </dgm:pt>
    <dgm:pt modelId="{4210D2D1-D7AB-F74C-8DA9-A9B11B619A1D}" type="pres">
      <dgm:prSet presAssocID="{1B7822A3-8EDB-474C-9AE2-5C824A120CDB}" presName="sibTrans" presStyleCnt="0"/>
      <dgm:spPr/>
    </dgm:pt>
    <dgm:pt modelId="{D37AE0A8-1BD2-E848-8AAD-B9386A9209AD}" type="pres">
      <dgm:prSet presAssocID="{72CE4DBC-26AC-4350-B40F-0A36AC0F778C}" presName="node" presStyleLbl="node1" presStyleIdx="4" presStyleCnt="15">
        <dgm:presLayoutVars>
          <dgm:bulletEnabled val="1"/>
        </dgm:presLayoutVars>
      </dgm:prSet>
      <dgm:spPr/>
    </dgm:pt>
    <dgm:pt modelId="{21EC0281-C75C-924B-829F-96E5ACEDE159}" type="pres">
      <dgm:prSet presAssocID="{33E1570D-6E85-4219-B818-3D52A2F7B30D}" presName="sibTrans" presStyleCnt="0"/>
      <dgm:spPr/>
    </dgm:pt>
    <dgm:pt modelId="{431211CD-873A-574D-8847-2B13BF3842A3}" type="pres">
      <dgm:prSet presAssocID="{75229FDB-ACFE-4BBC-BE53-5D72153EC6DC}" presName="node" presStyleLbl="node1" presStyleIdx="5" presStyleCnt="15">
        <dgm:presLayoutVars>
          <dgm:bulletEnabled val="1"/>
        </dgm:presLayoutVars>
      </dgm:prSet>
      <dgm:spPr/>
    </dgm:pt>
    <dgm:pt modelId="{47DECE41-CD79-FC46-8885-B619181B326C}" type="pres">
      <dgm:prSet presAssocID="{52286F6E-04D2-4DCC-8804-48F78C334CEB}" presName="sibTrans" presStyleCnt="0"/>
      <dgm:spPr/>
    </dgm:pt>
    <dgm:pt modelId="{4E98B6B0-3EBE-D145-A2A4-5E6225AE0AC6}" type="pres">
      <dgm:prSet presAssocID="{89B089DF-034D-4404-8DBC-298018FF5D7F}" presName="node" presStyleLbl="node1" presStyleIdx="6" presStyleCnt="15">
        <dgm:presLayoutVars>
          <dgm:bulletEnabled val="1"/>
        </dgm:presLayoutVars>
      </dgm:prSet>
      <dgm:spPr/>
    </dgm:pt>
    <dgm:pt modelId="{11C906B2-02A1-7E47-BD6A-602C6891F464}" type="pres">
      <dgm:prSet presAssocID="{59FF31DC-81E9-40F2-8209-6F88BC23CCBE}" presName="sibTrans" presStyleCnt="0"/>
      <dgm:spPr/>
    </dgm:pt>
    <dgm:pt modelId="{E45BB03C-DCC5-4F4F-88FF-140DBAF1FE4A}" type="pres">
      <dgm:prSet presAssocID="{E2EE7C2D-7190-4609-BE4C-C9A6435415DD}" presName="node" presStyleLbl="node1" presStyleIdx="7" presStyleCnt="15">
        <dgm:presLayoutVars>
          <dgm:bulletEnabled val="1"/>
        </dgm:presLayoutVars>
      </dgm:prSet>
      <dgm:spPr/>
    </dgm:pt>
    <dgm:pt modelId="{EEE8D0AE-064B-B14A-84CD-6E8982429B9B}" type="pres">
      <dgm:prSet presAssocID="{D009A82D-9EFE-4055-8AD3-70DE7D160740}" presName="sibTrans" presStyleCnt="0"/>
      <dgm:spPr/>
    </dgm:pt>
    <dgm:pt modelId="{7CCE6962-ED5D-BF4E-A754-C2FBCCA9262D}" type="pres">
      <dgm:prSet presAssocID="{2D3402C4-C530-45C0-B2F3-427BD66E6C4A}" presName="node" presStyleLbl="node1" presStyleIdx="8" presStyleCnt="15">
        <dgm:presLayoutVars>
          <dgm:bulletEnabled val="1"/>
        </dgm:presLayoutVars>
      </dgm:prSet>
      <dgm:spPr/>
    </dgm:pt>
    <dgm:pt modelId="{A3E387F6-757B-BF43-9D90-EE0D74A19C2C}" type="pres">
      <dgm:prSet presAssocID="{18634968-1DB6-4968-90AD-9EA6B03CAB82}" presName="sibTrans" presStyleCnt="0"/>
      <dgm:spPr/>
    </dgm:pt>
    <dgm:pt modelId="{4453A38A-9704-984D-9755-E5F08E7EBB9B}" type="pres">
      <dgm:prSet presAssocID="{2F26D550-4FBE-4091-A5BC-9E6F3E9BAB97}" presName="node" presStyleLbl="node1" presStyleIdx="9" presStyleCnt="15">
        <dgm:presLayoutVars>
          <dgm:bulletEnabled val="1"/>
        </dgm:presLayoutVars>
      </dgm:prSet>
      <dgm:spPr/>
    </dgm:pt>
    <dgm:pt modelId="{4E045B7C-49C5-554E-BFF7-C44BA12D57C9}" type="pres">
      <dgm:prSet presAssocID="{12108BDE-7A5B-4A91-BDA9-1D02C3FBBF3D}" presName="sibTrans" presStyleCnt="0"/>
      <dgm:spPr/>
    </dgm:pt>
    <dgm:pt modelId="{6E14605D-51A0-824A-91D5-291C6FC790A4}" type="pres">
      <dgm:prSet presAssocID="{9939F1C0-DAEC-4FEF-B607-70E59A46261A}" presName="node" presStyleLbl="node1" presStyleIdx="10" presStyleCnt="15">
        <dgm:presLayoutVars>
          <dgm:bulletEnabled val="1"/>
        </dgm:presLayoutVars>
      </dgm:prSet>
      <dgm:spPr/>
    </dgm:pt>
    <dgm:pt modelId="{1C1B2954-517D-B94F-BC16-C4285ABAC13C}" type="pres">
      <dgm:prSet presAssocID="{8C13836D-0237-402E-9AC9-7777B7B33756}" presName="sibTrans" presStyleCnt="0"/>
      <dgm:spPr/>
    </dgm:pt>
    <dgm:pt modelId="{4EA06F05-4421-7144-8AF0-4D2D57465BC7}" type="pres">
      <dgm:prSet presAssocID="{9E3E8A3C-CECE-4065-AE38-261A1BB675D2}" presName="node" presStyleLbl="node1" presStyleIdx="11" presStyleCnt="15">
        <dgm:presLayoutVars>
          <dgm:bulletEnabled val="1"/>
        </dgm:presLayoutVars>
      </dgm:prSet>
      <dgm:spPr/>
    </dgm:pt>
    <dgm:pt modelId="{F5347487-604F-9D41-ACB9-B5A05418A413}" type="pres">
      <dgm:prSet presAssocID="{E78AF745-338D-4927-9293-9BB6BF9A1A10}" presName="sibTrans" presStyleCnt="0"/>
      <dgm:spPr/>
    </dgm:pt>
    <dgm:pt modelId="{FB235545-C243-7442-B7A9-4789A1D48461}" type="pres">
      <dgm:prSet presAssocID="{EFC1171C-E81A-499D-83C8-94AB7E52C52B}" presName="node" presStyleLbl="node1" presStyleIdx="12" presStyleCnt="15">
        <dgm:presLayoutVars>
          <dgm:bulletEnabled val="1"/>
        </dgm:presLayoutVars>
      </dgm:prSet>
      <dgm:spPr/>
    </dgm:pt>
    <dgm:pt modelId="{F83EF15B-3205-694D-953C-B821DE84CFA4}" type="pres">
      <dgm:prSet presAssocID="{C5B7793D-6D86-4BE1-8AA1-0A8767069169}" presName="sibTrans" presStyleCnt="0"/>
      <dgm:spPr/>
    </dgm:pt>
    <dgm:pt modelId="{0C757AAC-70F8-C247-831F-9A0C81948AD3}" type="pres">
      <dgm:prSet presAssocID="{45DE2626-26B5-4B48-84EB-7543170F07A8}" presName="node" presStyleLbl="node1" presStyleIdx="13" presStyleCnt="15">
        <dgm:presLayoutVars>
          <dgm:bulletEnabled val="1"/>
        </dgm:presLayoutVars>
      </dgm:prSet>
      <dgm:spPr/>
    </dgm:pt>
    <dgm:pt modelId="{61D80D89-FE64-204E-B9AA-CA745620D8A5}" type="pres">
      <dgm:prSet presAssocID="{D6D27871-EAE2-438B-8F54-3B833B886783}" presName="sibTrans" presStyleCnt="0"/>
      <dgm:spPr/>
    </dgm:pt>
    <dgm:pt modelId="{A2607E0A-480C-9849-BE45-3A6976F0056E}" type="pres">
      <dgm:prSet presAssocID="{861F3CF8-9653-4AE6-BAB4-5162D396CDA4}" presName="node" presStyleLbl="node1" presStyleIdx="14" presStyleCnt="15">
        <dgm:presLayoutVars>
          <dgm:bulletEnabled val="1"/>
        </dgm:presLayoutVars>
      </dgm:prSet>
      <dgm:spPr/>
    </dgm:pt>
  </dgm:ptLst>
  <dgm:cxnLst>
    <dgm:cxn modelId="{4BD99305-F10E-894F-B8E8-3CD16B08540C}" type="presOf" srcId="{B59C13E9-B132-4351-BF65-FB75726065D4}" destId="{74A5F9E8-3CDC-5347-80AC-C2AC03C7B66E}" srcOrd="0" destOrd="0" presId="urn:microsoft.com/office/officeart/2005/8/layout/default"/>
    <dgm:cxn modelId="{C5114C06-6311-314F-906F-5D2F6D34FDF8}" type="presOf" srcId="{89B089DF-034D-4404-8DBC-298018FF5D7F}" destId="{4E98B6B0-3EBE-D145-A2A4-5E6225AE0AC6}" srcOrd="0" destOrd="0" presId="urn:microsoft.com/office/officeart/2005/8/layout/default"/>
    <dgm:cxn modelId="{7CD39315-DC80-7D48-AA99-BDAEF199C56A}" type="presOf" srcId="{861F3CF8-9653-4AE6-BAB4-5162D396CDA4}" destId="{A2607E0A-480C-9849-BE45-3A6976F0056E}" srcOrd="0" destOrd="0" presId="urn:microsoft.com/office/officeart/2005/8/layout/default"/>
    <dgm:cxn modelId="{9D9FC21D-F70E-534B-BCF5-8CC9A8551D01}" type="presOf" srcId="{72CE4DBC-26AC-4350-B40F-0A36AC0F778C}" destId="{D37AE0A8-1BD2-E848-8AAD-B9386A9209AD}" srcOrd="0" destOrd="0" presId="urn:microsoft.com/office/officeart/2005/8/layout/default"/>
    <dgm:cxn modelId="{1560B929-D7FA-0443-BA99-629A57845758}" type="presOf" srcId="{08F283BE-4F61-4BE3-BE3F-D8C3F40807CB}" destId="{B2B9F4AC-F4D9-9540-A57C-1834B61C4BC3}" srcOrd="0" destOrd="0" presId="urn:microsoft.com/office/officeart/2005/8/layout/default"/>
    <dgm:cxn modelId="{E1D08039-23DD-439A-A12D-FC6911AE1219}" srcId="{D27E5B3F-467E-461F-A97F-1B55859BE001}" destId="{9E3E8A3C-CECE-4065-AE38-261A1BB675D2}" srcOrd="11" destOrd="0" parTransId="{C186B18E-10C5-4971-A638-4B88DDFDF7CA}" sibTransId="{E78AF745-338D-4927-9293-9BB6BF9A1A10}"/>
    <dgm:cxn modelId="{E7411B3C-BEB9-4693-B650-DBDE741E3606}" srcId="{D27E5B3F-467E-461F-A97F-1B55859BE001}" destId="{EFC1171C-E81A-499D-83C8-94AB7E52C52B}" srcOrd="12" destOrd="0" parTransId="{BD43B3D5-0030-4F74-9CAF-EF837BE2CEBF}" sibTransId="{C5B7793D-6D86-4BE1-8AA1-0A8767069169}"/>
    <dgm:cxn modelId="{65E6643C-D8AD-4026-9B8F-CE0F5A5D4C7A}" srcId="{D27E5B3F-467E-461F-A97F-1B55859BE001}" destId="{2F26D550-4FBE-4091-A5BC-9E6F3E9BAB97}" srcOrd="9" destOrd="0" parTransId="{3A0A6510-906E-4D22-A804-0AB32F033A88}" sibTransId="{12108BDE-7A5B-4A91-BDA9-1D02C3FBBF3D}"/>
    <dgm:cxn modelId="{2EC0B745-2A1C-4208-9C11-060E378EB039}" srcId="{D27E5B3F-467E-461F-A97F-1B55859BE001}" destId="{72CE4DBC-26AC-4350-B40F-0A36AC0F778C}" srcOrd="4" destOrd="0" parTransId="{C6C9D1A6-652A-4280-80D7-17E4E09A1D54}" sibTransId="{33E1570D-6E85-4219-B818-3D52A2F7B30D}"/>
    <dgm:cxn modelId="{CA875249-680F-DC48-A8AD-F7573DF3F35B}" type="presOf" srcId="{75229FDB-ACFE-4BBC-BE53-5D72153EC6DC}" destId="{431211CD-873A-574D-8847-2B13BF3842A3}" srcOrd="0" destOrd="0" presId="urn:microsoft.com/office/officeart/2005/8/layout/default"/>
    <dgm:cxn modelId="{5332535E-EB1F-2D48-87AF-0D84CB6690E1}" type="presOf" srcId="{4448C1FE-8874-4B5F-9C37-5DB88F37FB8C}" destId="{10F84846-5EB0-234E-8E44-323433E09AA9}" srcOrd="0" destOrd="0" presId="urn:microsoft.com/office/officeart/2005/8/layout/default"/>
    <dgm:cxn modelId="{2B476567-2003-429C-91B1-4E6EF3497FFF}" srcId="{D27E5B3F-467E-461F-A97F-1B55859BE001}" destId="{9939F1C0-DAEC-4FEF-B607-70E59A46261A}" srcOrd="10" destOrd="0" parTransId="{28D0EDC6-30AA-4AB0-B286-442587FBB674}" sibTransId="{8C13836D-0237-402E-9AC9-7777B7B33756}"/>
    <dgm:cxn modelId="{B93D6379-841E-475C-9F7B-586B9C164BCB}" srcId="{D27E5B3F-467E-461F-A97F-1B55859BE001}" destId="{4448C1FE-8874-4B5F-9C37-5DB88F37FB8C}" srcOrd="3" destOrd="0" parTransId="{FCDF17BB-FEDD-4DF4-9A02-7B4D292E7A98}" sibTransId="{1B7822A3-8EDB-474C-9AE2-5C824A120CDB}"/>
    <dgm:cxn modelId="{FAF1C27B-A213-E945-9F2E-03D2BBC79F42}" type="presOf" srcId="{9E3E8A3C-CECE-4065-AE38-261A1BB675D2}" destId="{4EA06F05-4421-7144-8AF0-4D2D57465BC7}" srcOrd="0" destOrd="0" presId="urn:microsoft.com/office/officeart/2005/8/layout/default"/>
    <dgm:cxn modelId="{28BC5E81-EAF6-471C-8DD5-3DFC9B7B34A8}" srcId="{D27E5B3F-467E-461F-A97F-1B55859BE001}" destId="{45DE2626-26B5-4B48-84EB-7543170F07A8}" srcOrd="13" destOrd="0" parTransId="{14E6E940-85B0-454D-9B87-D7F3097A2273}" sibTransId="{D6D27871-EAE2-438B-8F54-3B833B886783}"/>
    <dgm:cxn modelId="{2BD20882-55E1-4509-B716-4EF54075FAC2}" srcId="{D27E5B3F-467E-461F-A97F-1B55859BE001}" destId="{08F283BE-4F61-4BE3-BE3F-D8C3F40807CB}" srcOrd="1" destOrd="0" parTransId="{CD143E04-5BB5-4598-8036-E73F5BC5C225}" sibTransId="{645FABBD-0182-488C-8998-38BB12B37214}"/>
    <dgm:cxn modelId="{DE196587-F3FC-4454-9D33-280021CE7430}" srcId="{D27E5B3F-467E-461F-A97F-1B55859BE001}" destId="{1D5D7EAC-544F-4B2F-A0D9-E6731F6C79C3}" srcOrd="2" destOrd="0" parTransId="{5D50743B-66B5-48D8-BFB5-705886E423DE}" sibTransId="{7A418C86-6818-4F31-97C1-76F44C8ED18B}"/>
    <dgm:cxn modelId="{D842BC8B-E585-5346-A5BE-A814A6C989EF}" type="presOf" srcId="{E2EE7C2D-7190-4609-BE4C-C9A6435415DD}" destId="{E45BB03C-DCC5-4F4F-88FF-140DBAF1FE4A}" srcOrd="0" destOrd="0" presId="urn:microsoft.com/office/officeart/2005/8/layout/default"/>
    <dgm:cxn modelId="{F5817E91-0D5C-8D46-910A-9ADE7C5CAEB8}" type="presOf" srcId="{EFC1171C-E81A-499D-83C8-94AB7E52C52B}" destId="{FB235545-C243-7442-B7A9-4789A1D48461}" srcOrd="0" destOrd="0" presId="urn:microsoft.com/office/officeart/2005/8/layout/default"/>
    <dgm:cxn modelId="{AAF5EF93-9E92-4731-A981-1438552070B9}" srcId="{D27E5B3F-467E-461F-A97F-1B55859BE001}" destId="{E2EE7C2D-7190-4609-BE4C-C9A6435415DD}" srcOrd="7" destOrd="0" parTransId="{0E123E89-652C-4C36-BB0C-A51CACD904B9}" sibTransId="{D009A82D-9EFE-4055-8AD3-70DE7D160740}"/>
    <dgm:cxn modelId="{CB3EBE9A-2890-4642-ADCF-6739BF7FC376}" srcId="{D27E5B3F-467E-461F-A97F-1B55859BE001}" destId="{2D3402C4-C530-45C0-B2F3-427BD66E6C4A}" srcOrd="8" destOrd="0" parTransId="{59B8EBE1-2886-4F37-811F-5B968E8D465D}" sibTransId="{18634968-1DB6-4968-90AD-9EA6B03CAB82}"/>
    <dgm:cxn modelId="{914D239D-22E3-4EC0-8122-9F6E87CCB2F6}" srcId="{D27E5B3F-467E-461F-A97F-1B55859BE001}" destId="{B59C13E9-B132-4351-BF65-FB75726065D4}" srcOrd="0" destOrd="0" parTransId="{BD0FFE03-E146-43A8-8F1A-7BF8C0FC5809}" sibTransId="{B7808970-7338-49E5-A0F8-6203FD6E4085}"/>
    <dgm:cxn modelId="{B86819A2-F8CD-2341-8F8D-27A847266937}" type="presOf" srcId="{1D5D7EAC-544F-4B2F-A0D9-E6731F6C79C3}" destId="{44726A01-494D-0941-A770-781C5175FB01}" srcOrd="0" destOrd="0" presId="urn:microsoft.com/office/officeart/2005/8/layout/default"/>
    <dgm:cxn modelId="{CD719ECA-3709-4947-9EE7-1955904D71FE}" type="presOf" srcId="{2F26D550-4FBE-4091-A5BC-9E6F3E9BAB97}" destId="{4453A38A-9704-984D-9755-E5F08E7EBB9B}" srcOrd="0" destOrd="0" presId="urn:microsoft.com/office/officeart/2005/8/layout/default"/>
    <dgm:cxn modelId="{4FBDA7D1-6236-4EC8-A76A-B8229DFCFF08}" srcId="{D27E5B3F-467E-461F-A97F-1B55859BE001}" destId="{75229FDB-ACFE-4BBC-BE53-5D72153EC6DC}" srcOrd="5" destOrd="0" parTransId="{5B1B43B0-0BC8-4DBB-8D93-7EC28115C1D0}" sibTransId="{52286F6E-04D2-4DCC-8804-48F78C334CEB}"/>
    <dgm:cxn modelId="{F630DDD3-864F-DC44-9D96-04B7E5C98DE4}" type="presOf" srcId="{2D3402C4-C530-45C0-B2F3-427BD66E6C4A}" destId="{7CCE6962-ED5D-BF4E-A754-C2FBCCA9262D}" srcOrd="0" destOrd="0" presId="urn:microsoft.com/office/officeart/2005/8/layout/default"/>
    <dgm:cxn modelId="{8DF568D4-2852-BB47-AA83-BF0CDBCA6DB0}" type="presOf" srcId="{45DE2626-26B5-4B48-84EB-7543170F07A8}" destId="{0C757AAC-70F8-C247-831F-9A0C81948AD3}" srcOrd="0" destOrd="0" presId="urn:microsoft.com/office/officeart/2005/8/layout/default"/>
    <dgm:cxn modelId="{D7B5D1D7-B74A-4488-95F8-A5391F031B4E}" srcId="{D27E5B3F-467E-461F-A97F-1B55859BE001}" destId="{89B089DF-034D-4404-8DBC-298018FF5D7F}" srcOrd="6" destOrd="0" parTransId="{FFE8D08E-5A8C-4A59-8C22-C53C1EB7D936}" sibTransId="{59FF31DC-81E9-40F2-8209-6F88BC23CCBE}"/>
    <dgm:cxn modelId="{FA1371DA-CAE9-9E44-BB56-6AE2F1846BD0}" type="presOf" srcId="{D27E5B3F-467E-461F-A97F-1B55859BE001}" destId="{53F4218C-C4EC-EF4B-AB93-EB9FFD1C9519}" srcOrd="0" destOrd="0" presId="urn:microsoft.com/office/officeart/2005/8/layout/default"/>
    <dgm:cxn modelId="{CD4265E9-6DC0-F14D-8079-B12BFBC0E463}" type="presOf" srcId="{9939F1C0-DAEC-4FEF-B607-70E59A46261A}" destId="{6E14605D-51A0-824A-91D5-291C6FC790A4}" srcOrd="0" destOrd="0" presId="urn:microsoft.com/office/officeart/2005/8/layout/default"/>
    <dgm:cxn modelId="{F990AEFB-3F40-41EA-8E59-4B6E13C4159D}" srcId="{D27E5B3F-467E-461F-A97F-1B55859BE001}" destId="{861F3CF8-9653-4AE6-BAB4-5162D396CDA4}" srcOrd="14" destOrd="0" parTransId="{6870D9F8-1B34-409B-AEED-4E7126FA0405}" sibTransId="{1E7C8C64-9E25-42BC-A9AC-A048AD21D0B5}"/>
    <dgm:cxn modelId="{DB8D113A-E659-0F4E-AAB4-BC934EBAA79D}" type="presParOf" srcId="{53F4218C-C4EC-EF4B-AB93-EB9FFD1C9519}" destId="{74A5F9E8-3CDC-5347-80AC-C2AC03C7B66E}" srcOrd="0" destOrd="0" presId="urn:microsoft.com/office/officeart/2005/8/layout/default"/>
    <dgm:cxn modelId="{FECC4650-B250-7449-A04F-307753084459}" type="presParOf" srcId="{53F4218C-C4EC-EF4B-AB93-EB9FFD1C9519}" destId="{F28A520C-C16B-3741-AA60-5262E177EC3D}" srcOrd="1" destOrd="0" presId="urn:microsoft.com/office/officeart/2005/8/layout/default"/>
    <dgm:cxn modelId="{D2F95137-63B3-4E4D-A164-D547B949D47A}" type="presParOf" srcId="{53F4218C-C4EC-EF4B-AB93-EB9FFD1C9519}" destId="{B2B9F4AC-F4D9-9540-A57C-1834B61C4BC3}" srcOrd="2" destOrd="0" presId="urn:microsoft.com/office/officeart/2005/8/layout/default"/>
    <dgm:cxn modelId="{17484956-043A-B24C-957B-67F76B78B8B9}" type="presParOf" srcId="{53F4218C-C4EC-EF4B-AB93-EB9FFD1C9519}" destId="{B245F38A-B967-884C-AE41-7A018B328D07}" srcOrd="3" destOrd="0" presId="urn:microsoft.com/office/officeart/2005/8/layout/default"/>
    <dgm:cxn modelId="{05159A34-2670-AF4A-A562-DC52B137735E}" type="presParOf" srcId="{53F4218C-C4EC-EF4B-AB93-EB9FFD1C9519}" destId="{44726A01-494D-0941-A770-781C5175FB01}" srcOrd="4" destOrd="0" presId="urn:microsoft.com/office/officeart/2005/8/layout/default"/>
    <dgm:cxn modelId="{62F4BED7-8C48-0D4B-9CC5-E4799BE58516}" type="presParOf" srcId="{53F4218C-C4EC-EF4B-AB93-EB9FFD1C9519}" destId="{A3A58A80-1FAE-5842-B884-CC831DB4D9D6}" srcOrd="5" destOrd="0" presId="urn:microsoft.com/office/officeart/2005/8/layout/default"/>
    <dgm:cxn modelId="{3D078B2B-0D23-FC40-B232-F765C61B0374}" type="presParOf" srcId="{53F4218C-C4EC-EF4B-AB93-EB9FFD1C9519}" destId="{10F84846-5EB0-234E-8E44-323433E09AA9}" srcOrd="6" destOrd="0" presId="urn:microsoft.com/office/officeart/2005/8/layout/default"/>
    <dgm:cxn modelId="{8E3B2EAE-CB02-E848-A055-1043BC430FAD}" type="presParOf" srcId="{53F4218C-C4EC-EF4B-AB93-EB9FFD1C9519}" destId="{4210D2D1-D7AB-F74C-8DA9-A9B11B619A1D}" srcOrd="7" destOrd="0" presId="urn:microsoft.com/office/officeart/2005/8/layout/default"/>
    <dgm:cxn modelId="{8BDB7F66-F3CE-C848-ADEA-181120FC8E90}" type="presParOf" srcId="{53F4218C-C4EC-EF4B-AB93-EB9FFD1C9519}" destId="{D37AE0A8-1BD2-E848-8AAD-B9386A9209AD}" srcOrd="8" destOrd="0" presId="urn:microsoft.com/office/officeart/2005/8/layout/default"/>
    <dgm:cxn modelId="{60F41110-E4C5-494C-A048-495652651727}" type="presParOf" srcId="{53F4218C-C4EC-EF4B-AB93-EB9FFD1C9519}" destId="{21EC0281-C75C-924B-829F-96E5ACEDE159}" srcOrd="9" destOrd="0" presId="urn:microsoft.com/office/officeart/2005/8/layout/default"/>
    <dgm:cxn modelId="{0CA4E540-0C35-B745-9455-AAC93402BCCE}" type="presParOf" srcId="{53F4218C-C4EC-EF4B-AB93-EB9FFD1C9519}" destId="{431211CD-873A-574D-8847-2B13BF3842A3}" srcOrd="10" destOrd="0" presId="urn:microsoft.com/office/officeart/2005/8/layout/default"/>
    <dgm:cxn modelId="{B9B9B6A8-93B5-8C4A-A478-F4B7B26B53A4}" type="presParOf" srcId="{53F4218C-C4EC-EF4B-AB93-EB9FFD1C9519}" destId="{47DECE41-CD79-FC46-8885-B619181B326C}" srcOrd="11" destOrd="0" presId="urn:microsoft.com/office/officeart/2005/8/layout/default"/>
    <dgm:cxn modelId="{CC61977B-9661-7342-8222-6A928CF60DCA}" type="presParOf" srcId="{53F4218C-C4EC-EF4B-AB93-EB9FFD1C9519}" destId="{4E98B6B0-3EBE-D145-A2A4-5E6225AE0AC6}" srcOrd="12" destOrd="0" presId="urn:microsoft.com/office/officeart/2005/8/layout/default"/>
    <dgm:cxn modelId="{991BC57E-9873-9B4E-BBE5-88DC308EC918}" type="presParOf" srcId="{53F4218C-C4EC-EF4B-AB93-EB9FFD1C9519}" destId="{11C906B2-02A1-7E47-BD6A-602C6891F464}" srcOrd="13" destOrd="0" presId="urn:microsoft.com/office/officeart/2005/8/layout/default"/>
    <dgm:cxn modelId="{FEED5B3F-CF31-3C4D-8D70-B7DA197E4CF7}" type="presParOf" srcId="{53F4218C-C4EC-EF4B-AB93-EB9FFD1C9519}" destId="{E45BB03C-DCC5-4F4F-88FF-140DBAF1FE4A}" srcOrd="14" destOrd="0" presId="urn:microsoft.com/office/officeart/2005/8/layout/default"/>
    <dgm:cxn modelId="{4DADE4DB-41BA-5B45-B663-D41B0A11CA30}" type="presParOf" srcId="{53F4218C-C4EC-EF4B-AB93-EB9FFD1C9519}" destId="{EEE8D0AE-064B-B14A-84CD-6E8982429B9B}" srcOrd="15" destOrd="0" presId="urn:microsoft.com/office/officeart/2005/8/layout/default"/>
    <dgm:cxn modelId="{A2364972-570F-AC46-919C-13E51A0A8C79}" type="presParOf" srcId="{53F4218C-C4EC-EF4B-AB93-EB9FFD1C9519}" destId="{7CCE6962-ED5D-BF4E-A754-C2FBCCA9262D}" srcOrd="16" destOrd="0" presId="urn:microsoft.com/office/officeart/2005/8/layout/default"/>
    <dgm:cxn modelId="{3CEB9421-53D4-8846-B6DF-8CB412188E5C}" type="presParOf" srcId="{53F4218C-C4EC-EF4B-AB93-EB9FFD1C9519}" destId="{A3E387F6-757B-BF43-9D90-EE0D74A19C2C}" srcOrd="17" destOrd="0" presId="urn:microsoft.com/office/officeart/2005/8/layout/default"/>
    <dgm:cxn modelId="{BAD71F50-6457-BA42-B563-3E91087D2D09}" type="presParOf" srcId="{53F4218C-C4EC-EF4B-AB93-EB9FFD1C9519}" destId="{4453A38A-9704-984D-9755-E5F08E7EBB9B}" srcOrd="18" destOrd="0" presId="urn:microsoft.com/office/officeart/2005/8/layout/default"/>
    <dgm:cxn modelId="{5C2C40D5-DDB1-2741-95DE-20870EB440DB}" type="presParOf" srcId="{53F4218C-C4EC-EF4B-AB93-EB9FFD1C9519}" destId="{4E045B7C-49C5-554E-BFF7-C44BA12D57C9}" srcOrd="19" destOrd="0" presId="urn:microsoft.com/office/officeart/2005/8/layout/default"/>
    <dgm:cxn modelId="{5D6833CB-D17F-6A43-B47D-0980B9438703}" type="presParOf" srcId="{53F4218C-C4EC-EF4B-AB93-EB9FFD1C9519}" destId="{6E14605D-51A0-824A-91D5-291C6FC790A4}" srcOrd="20" destOrd="0" presId="urn:microsoft.com/office/officeart/2005/8/layout/default"/>
    <dgm:cxn modelId="{66BE0A70-6C10-6943-BE0B-54DA25EE3F7E}" type="presParOf" srcId="{53F4218C-C4EC-EF4B-AB93-EB9FFD1C9519}" destId="{1C1B2954-517D-B94F-BC16-C4285ABAC13C}" srcOrd="21" destOrd="0" presId="urn:microsoft.com/office/officeart/2005/8/layout/default"/>
    <dgm:cxn modelId="{DAE91826-68B1-9B47-87D4-E416EDA1E9A6}" type="presParOf" srcId="{53F4218C-C4EC-EF4B-AB93-EB9FFD1C9519}" destId="{4EA06F05-4421-7144-8AF0-4D2D57465BC7}" srcOrd="22" destOrd="0" presId="urn:microsoft.com/office/officeart/2005/8/layout/default"/>
    <dgm:cxn modelId="{F5F35D1E-DA2F-4649-9944-ED14C751839B}" type="presParOf" srcId="{53F4218C-C4EC-EF4B-AB93-EB9FFD1C9519}" destId="{F5347487-604F-9D41-ACB9-B5A05418A413}" srcOrd="23" destOrd="0" presId="urn:microsoft.com/office/officeart/2005/8/layout/default"/>
    <dgm:cxn modelId="{C030A21B-E366-FD40-B5BB-C256140638C3}" type="presParOf" srcId="{53F4218C-C4EC-EF4B-AB93-EB9FFD1C9519}" destId="{FB235545-C243-7442-B7A9-4789A1D48461}" srcOrd="24" destOrd="0" presId="urn:microsoft.com/office/officeart/2005/8/layout/default"/>
    <dgm:cxn modelId="{4F235B70-5BA9-CF45-97EF-2ED67B2C0CE9}" type="presParOf" srcId="{53F4218C-C4EC-EF4B-AB93-EB9FFD1C9519}" destId="{F83EF15B-3205-694D-953C-B821DE84CFA4}" srcOrd="25" destOrd="0" presId="urn:microsoft.com/office/officeart/2005/8/layout/default"/>
    <dgm:cxn modelId="{6F1AD630-0001-BF43-808F-340AACF4BAD8}" type="presParOf" srcId="{53F4218C-C4EC-EF4B-AB93-EB9FFD1C9519}" destId="{0C757AAC-70F8-C247-831F-9A0C81948AD3}" srcOrd="26" destOrd="0" presId="urn:microsoft.com/office/officeart/2005/8/layout/default"/>
    <dgm:cxn modelId="{3D8D263A-DBEA-5347-9420-BD68CFB9BAD5}" type="presParOf" srcId="{53F4218C-C4EC-EF4B-AB93-EB9FFD1C9519}" destId="{61D80D89-FE64-204E-B9AA-CA745620D8A5}" srcOrd="27" destOrd="0" presId="urn:microsoft.com/office/officeart/2005/8/layout/default"/>
    <dgm:cxn modelId="{044C0EF7-2756-3144-A56B-7EE061671412}" type="presParOf" srcId="{53F4218C-C4EC-EF4B-AB93-EB9FFD1C9519}" destId="{A2607E0A-480C-9849-BE45-3A6976F0056E}" srcOrd="2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9D2CE3A-0BD9-401D-B754-3C133D178C96}"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0B0A31F6-E6FF-4CB1-8E35-5FE4DF1EC78D}">
      <dgm:prSet/>
      <dgm:spPr>
        <a:solidFill>
          <a:schemeClr val="accent6">
            <a:lumMod val="40000"/>
            <a:lumOff val="60000"/>
          </a:schemeClr>
        </a:solidFill>
      </dgm:spPr>
      <dgm:t>
        <a:bodyPr/>
        <a:lstStyle/>
        <a:p>
          <a:r>
            <a:rPr lang="en-US">
              <a:solidFill>
                <a:schemeClr val="tx1"/>
              </a:solidFill>
            </a:rPr>
            <a:t>Huck</a:t>
          </a:r>
        </a:p>
      </dgm:t>
    </dgm:pt>
    <dgm:pt modelId="{F4414089-EC6B-4F7C-8895-EB7BAB87031B}" type="parTrans" cxnId="{5A460785-CB48-4534-9B3F-371BBAB045AA}">
      <dgm:prSet/>
      <dgm:spPr/>
      <dgm:t>
        <a:bodyPr/>
        <a:lstStyle/>
        <a:p>
          <a:endParaRPr lang="en-US"/>
        </a:p>
      </dgm:t>
    </dgm:pt>
    <dgm:pt modelId="{F94A3677-FDBA-405A-BEBD-A738087C568A}" type="sibTrans" cxnId="{5A460785-CB48-4534-9B3F-371BBAB045AA}">
      <dgm:prSet/>
      <dgm:spPr/>
      <dgm:t>
        <a:bodyPr/>
        <a:lstStyle/>
        <a:p>
          <a:endParaRPr lang="en-US"/>
        </a:p>
      </dgm:t>
    </dgm:pt>
    <dgm:pt modelId="{41309556-3D64-4C31-A6E8-F0AB30F51224}">
      <dgm:prSet/>
      <dgm:spPr>
        <a:solidFill>
          <a:schemeClr val="accent6">
            <a:lumMod val="40000"/>
            <a:lumOff val="60000"/>
          </a:schemeClr>
        </a:solidFill>
      </dgm:spPr>
      <dgm:t>
        <a:bodyPr/>
        <a:lstStyle/>
        <a:p>
          <a:r>
            <a:rPr lang="en-US">
              <a:solidFill>
                <a:schemeClr val="tx1"/>
              </a:solidFill>
            </a:rPr>
            <a:t>EESI</a:t>
          </a:r>
        </a:p>
      </dgm:t>
    </dgm:pt>
    <dgm:pt modelId="{78E9950A-7F92-445A-A36A-5028D2687001}" type="parTrans" cxnId="{182204B9-C703-4224-A970-A03C401D9B1E}">
      <dgm:prSet/>
      <dgm:spPr/>
      <dgm:t>
        <a:bodyPr/>
        <a:lstStyle/>
        <a:p>
          <a:endParaRPr lang="en-US"/>
        </a:p>
      </dgm:t>
    </dgm:pt>
    <dgm:pt modelId="{CBE9E4FE-EDB0-4A08-A81A-746E3E579BF1}" type="sibTrans" cxnId="{182204B9-C703-4224-A970-A03C401D9B1E}">
      <dgm:prSet/>
      <dgm:spPr/>
      <dgm:t>
        <a:bodyPr/>
        <a:lstStyle/>
        <a:p>
          <a:endParaRPr lang="en-US"/>
        </a:p>
      </dgm:t>
    </dgm:pt>
    <dgm:pt modelId="{AB10B65B-5811-4374-816F-240D0D7AE85C}">
      <dgm:prSet/>
      <dgm:spPr>
        <a:solidFill>
          <a:schemeClr val="accent6">
            <a:lumMod val="40000"/>
            <a:lumOff val="60000"/>
          </a:schemeClr>
        </a:solidFill>
      </dgm:spPr>
      <dgm:t>
        <a:bodyPr/>
        <a:lstStyle/>
        <a:p>
          <a:r>
            <a:rPr lang="en-US">
              <a:solidFill>
                <a:schemeClr val="tx1"/>
              </a:solidFill>
            </a:rPr>
            <a:t>IEE</a:t>
          </a:r>
        </a:p>
      </dgm:t>
    </dgm:pt>
    <dgm:pt modelId="{679EF63A-6CE3-4241-9E86-17197EF6B179}" type="parTrans" cxnId="{C595275C-4751-4061-9FCF-157EE7F9864B}">
      <dgm:prSet/>
      <dgm:spPr/>
      <dgm:t>
        <a:bodyPr/>
        <a:lstStyle/>
        <a:p>
          <a:endParaRPr lang="en-US"/>
        </a:p>
      </dgm:t>
    </dgm:pt>
    <dgm:pt modelId="{2B2C9D19-F6DD-403C-9A4D-C82035162C9E}" type="sibTrans" cxnId="{C595275C-4751-4061-9FCF-157EE7F9864B}">
      <dgm:prSet/>
      <dgm:spPr/>
      <dgm:t>
        <a:bodyPr/>
        <a:lstStyle/>
        <a:p>
          <a:endParaRPr lang="en-US"/>
        </a:p>
      </dgm:t>
    </dgm:pt>
    <dgm:pt modelId="{07F5C0FA-EB3C-4F0E-9BAC-2130A4DE9F20}">
      <dgm:prSet/>
      <dgm:spPr>
        <a:solidFill>
          <a:schemeClr val="accent6">
            <a:lumMod val="40000"/>
            <a:lumOff val="60000"/>
          </a:schemeClr>
        </a:solidFill>
      </dgm:spPr>
      <dgm:t>
        <a:bodyPr/>
        <a:lstStyle/>
        <a:p>
          <a:r>
            <a:rPr lang="en-US" dirty="0">
              <a:solidFill>
                <a:schemeClr val="tx1"/>
              </a:solidFill>
            </a:rPr>
            <a:t>Climate</a:t>
          </a:r>
          <a:r>
            <a:rPr lang="en-US" baseline="0" dirty="0">
              <a:solidFill>
                <a:schemeClr val="tx1"/>
              </a:solidFill>
            </a:rPr>
            <a:t> Consortium</a:t>
          </a:r>
          <a:endParaRPr lang="en-US" dirty="0">
            <a:solidFill>
              <a:schemeClr val="tx1"/>
            </a:solidFill>
          </a:endParaRPr>
        </a:p>
      </dgm:t>
    </dgm:pt>
    <dgm:pt modelId="{4A89B2EF-BFAF-492C-B2AB-991F036CD197}" type="parTrans" cxnId="{3E5C79D0-322B-4CC9-8208-F31AE1D36E1D}">
      <dgm:prSet/>
      <dgm:spPr/>
      <dgm:t>
        <a:bodyPr/>
        <a:lstStyle/>
        <a:p>
          <a:endParaRPr lang="en-US"/>
        </a:p>
      </dgm:t>
    </dgm:pt>
    <dgm:pt modelId="{8180B9CA-BFC6-477B-A6DC-91D92184B79D}" type="sibTrans" cxnId="{3E5C79D0-322B-4CC9-8208-F31AE1D36E1D}">
      <dgm:prSet/>
      <dgm:spPr/>
      <dgm:t>
        <a:bodyPr/>
        <a:lstStyle/>
        <a:p>
          <a:endParaRPr lang="en-US"/>
        </a:p>
      </dgm:t>
    </dgm:pt>
    <dgm:pt modelId="{C05D13A7-8393-4D8B-A378-A1C5F003BAB9}">
      <dgm:prSet/>
      <dgm:spPr>
        <a:solidFill>
          <a:schemeClr val="accent6">
            <a:lumMod val="40000"/>
            <a:lumOff val="60000"/>
          </a:schemeClr>
        </a:solidFill>
      </dgm:spPr>
      <dgm:t>
        <a:bodyPr/>
        <a:lstStyle/>
        <a:p>
          <a:r>
            <a:rPr lang="en-US">
              <a:solidFill>
                <a:schemeClr val="tx1"/>
              </a:solidFill>
            </a:rPr>
            <a:t>SAFES Institute</a:t>
          </a:r>
        </a:p>
      </dgm:t>
    </dgm:pt>
    <dgm:pt modelId="{B209A8FA-8F79-41FB-886C-6C79EEEDF80D}" type="parTrans" cxnId="{B813BC22-52BF-418E-9B3A-043760AF323D}">
      <dgm:prSet/>
      <dgm:spPr/>
      <dgm:t>
        <a:bodyPr/>
        <a:lstStyle/>
        <a:p>
          <a:endParaRPr lang="en-US"/>
        </a:p>
      </dgm:t>
    </dgm:pt>
    <dgm:pt modelId="{2C4EF707-BDE3-46FC-AA4B-924414BB9AA9}" type="sibTrans" cxnId="{B813BC22-52BF-418E-9B3A-043760AF323D}">
      <dgm:prSet/>
      <dgm:spPr/>
      <dgm:t>
        <a:bodyPr/>
        <a:lstStyle/>
        <a:p>
          <a:endParaRPr lang="en-US"/>
        </a:p>
      </dgm:t>
    </dgm:pt>
    <dgm:pt modelId="{01659F69-2A08-4820-A9D7-DF513C130122}">
      <dgm:prSet/>
      <dgm:spPr>
        <a:solidFill>
          <a:schemeClr val="accent6">
            <a:lumMod val="40000"/>
            <a:lumOff val="60000"/>
          </a:schemeClr>
        </a:solidFill>
      </dgm:spPr>
      <dgm:t>
        <a:bodyPr/>
        <a:lstStyle/>
        <a:p>
          <a:r>
            <a:rPr lang="en-US">
              <a:solidFill>
                <a:schemeClr val="tx1"/>
              </a:solidFill>
            </a:rPr>
            <a:t>Noid Lab</a:t>
          </a:r>
        </a:p>
      </dgm:t>
    </dgm:pt>
    <dgm:pt modelId="{DF84E07E-E979-4ABC-B600-984335C5F745}" type="parTrans" cxnId="{5439D628-6FB7-4066-A194-127FDD5F8F7E}">
      <dgm:prSet/>
      <dgm:spPr/>
      <dgm:t>
        <a:bodyPr/>
        <a:lstStyle/>
        <a:p>
          <a:endParaRPr lang="en-US"/>
        </a:p>
      </dgm:t>
    </dgm:pt>
    <dgm:pt modelId="{7684D580-0B48-42D3-A4A7-8D046B0ADA25}" type="sibTrans" cxnId="{5439D628-6FB7-4066-A194-127FDD5F8F7E}">
      <dgm:prSet/>
      <dgm:spPr/>
      <dgm:t>
        <a:bodyPr/>
        <a:lstStyle/>
        <a:p>
          <a:endParaRPr lang="en-US"/>
        </a:p>
      </dgm:t>
    </dgm:pt>
    <dgm:pt modelId="{C256CB71-1711-4DE8-81FA-BC73A9A9F9A1}">
      <dgm:prSet/>
      <dgm:spPr>
        <a:solidFill>
          <a:schemeClr val="accent6">
            <a:lumMod val="40000"/>
            <a:lumOff val="60000"/>
          </a:schemeClr>
        </a:solidFill>
      </dgm:spPr>
      <dgm:t>
        <a:bodyPr/>
        <a:lstStyle/>
        <a:p>
          <a:r>
            <a:rPr lang="en-US" dirty="0">
              <a:solidFill>
                <a:schemeClr val="tx1"/>
              </a:solidFill>
            </a:rPr>
            <a:t>OPP</a:t>
          </a:r>
        </a:p>
      </dgm:t>
    </dgm:pt>
    <dgm:pt modelId="{84AA0A8A-728E-4AC5-89B4-0987172F674F}" type="parTrans" cxnId="{3B12146B-F6B2-4746-BA44-5D0E75C8F088}">
      <dgm:prSet/>
      <dgm:spPr/>
      <dgm:t>
        <a:bodyPr/>
        <a:lstStyle/>
        <a:p>
          <a:endParaRPr lang="en-US"/>
        </a:p>
      </dgm:t>
    </dgm:pt>
    <dgm:pt modelId="{BA425A1A-BE5A-4A81-BF8F-F3DA96E81551}" type="sibTrans" cxnId="{3B12146B-F6B2-4746-BA44-5D0E75C8F088}">
      <dgm:prSet/>
      <dgm:spPr/>
      <dgm:t>
        <a:bodyPr/>
        <a:lstStyle/>
        <a:p>
          <a:endParaRPr lang="en-US"/>
        </a:p>
      </dgm:t>
    </dgm:pt>
    <dgm:pt modelId="{219CDAF5-A101-4FDB-8D0E-7495E06D4BA4}">
      <dgm:prSet/>
      <dgm:spPr>
        <a:solidFill>
          <a:schemeClr val="accent6">
            <a:lumMod val="40000"/>
            <a:lumOff val="60000"/>
          </a:schemeClr>
        </a:solidFill>
      </dgm:spPr>
      <dgm:t>
        <a:bodyPr/>
        <a:lstStyle/>
        <a:p>
          <a:r>
            <a:rPr lang="en-US">
              <a:solidFill>
                <a:schemeClr val="tx1"/>
              </a:solidFill>
            </a:rPr>
            <a:t>Ice and Climate Research Center</a:t>
          </a:r>
        </a:p>
      </dgm:t>
    </dgm:pt>
    <dgm:pt modelId="{42C9EB0C-D1D3-406B-A1D4-9C8D4F8F6CD4}" type="parTrans" cxnId="{466E4DDD-F4DE-4A80-A65E-109088E593BF}">
      <dgm:prSet/>
      <dgm:spPr/>
      <dgm:t>
        <a:bodyPr/>
        <a:lstStyle/>
        <a:p>
          <a:endParaRPr lang="en-US"/>
        </a:p>
      </dgm:t>
    </dgm:pt>
    <dgm:pt modelId="{4732EF26-D6C4-4922-98E9-29F65C946BD0}" type="sibTrans" cxnId="{466E4DDD-F4DE-4A80-A65E-109088E593BF}">
      <dgm:prSet/>
      <dgm:spPr/>
      <dgm:t>
        <a:bodyPr/>
        <a:lstStyle/>
        <a:p>
          <a:endParaRPr lang="en-US"/>
        </a:p>
      </dgm:t>
    </dgm:pt>
    <dgm:pt modelId="{026DBC61-FC23-E246-B1E4-6DE4FE9AB377}" type="pres">
      <dgm:prSet presAssocID="{79D2CE3A-0BD9-401D-B754-3C133D178C96}" presName="diagram" presStyleCnt="0">
        <dgm:presLayoutVars>
          <dgm:dir/>
          <dgm:resizeHandles val="exact"/>
        </dgm:presLayoutVars>
      </dgm:prSet>
      <dgm:spPr/>
    </dgm:pt>
    <dgm:pt modelId="{6E653D2E-C0E5-3642-903E-84DB78C4A4D0}" type="pres">
      <dgm:prSet presAssocID="{0B0A31F6-E6FF-4CB1-8E35-5FE4DF1EC78D}" presName="node" presStyleLbl="node1" presStyleIdx="0" presStyleCnt="8">
        <dgm:presLayoutVars>
          <dgm:bulletEnabled val="1"/>
        </dgm:presLayoutVars>
      </dgm:prSet>
      <dgm:spPr/>
    </dgm:pt>
    <dgm:pt modelId="{8081F65A-82A5-A84F-B5B5-87E7B222D44D}" type="pres">
      <dgm:prSet presAssocID="{F94A3677-FDBA-405A-BEBD-A738087C568A}" presName="sibTrans" presStyleCnt="0"/>
      <dgm:spPr/>
    </dgm:pt>
    <dgm:pt modelId="{9C849A88-6DA9-E94D-893A-F7B5A632CBE7}" type="pres">
      <dgm:prSet presAssocID="{41309556-3D64-4C31-A6E8-F0AB30F51224}" presName="node" presStyleLbl="node1" presStyleIdx="1" presStyleCnt="8">
        <dgm:presLayoutVars>
          <dgm:bulletEnabled val="1"/>
        </dgm:presLayoutVars>
      </dgm:prSet>
      <dgm:spPr/>
    </dgm:pt>
    <dgm:pt modelId="{CE1BB885-AF30-6A47-8286-DB00D41528FC}" type="pres">
      <dgm:prSet presAssocID="{CBE9E4FE-EDB0-4A08-A81A-746E3E579BF1}" presName="sibTrans" presStyleCnt="0"/>
      <dgm:spPr/>
    </dgm:pt>
    <dgm:pt modelId="{D95E8C89-FB80-AD4D-BDBE-FD26353628EC}" type="pres">
      <dgm:prSet presAssocID="{AB10B65B-5811-4374-816F-240D0D7AE85C}" presName="node" presStyleLbl="node1" presStyleIdx="2" presStyleCnt="8">
        <dgm:presLayoutVars>
          <dgm:bulletEnabled val="1"/>
        </dgm:presLayoutVars>
      </dgm:prSet>
      <dgm:spPr/>
    </dgm:pt>
    <dgm:pt modelId="{111B95C1-22FB-0448-B11B-35AAF0E66032}" type="pres">
      <dgm:prSet presAssocID="{2B2C9D19-F6DD-403C-9A4D-C82035162C9E}" presName="sibTrans" presStyleCnt="0"/>
      <dgm:spPr/>
    </dgm:pt>
    <dgm:pt modelId="{B26B499D-CECF-7C49-80CE-F315B53639CD}" type="pres">
      <dgm:prSet presAssocID="{07F5C0FA-EB3C-4F0E-9BAC-2130A4DE9F20}" presName="node" presStyleLbl="node1" presStyleIdx="3" presStyleCnt="8">
        <dgm:presLayoutVars>
          <dgm:bulletEnabled val="1"/>
        </dgm:presLayoutVars>
      </dgm:prSet>
      <dgm:spPr/>
    </dgm:pt>
    <dgm:pt modelId="{EB57A8C1-4583-C94A-B30C-A8EE3E3754C5}" type="pres">
      <dgm:prSet presAssocID="{8180B9CA-BFC6-477B-A6DC-91D92184B79D}" presName="sibTrans" presStyleCnt="0"/>
      <dgm:spPr/>
    </dgm:pt>
    <dgm:pt modelId="{C1C2F1A6-975A-7541-8775-F3B594B9E3F9}" type="pres">
      <dgm:prSet presAssocID="{C05D13A7-8393-4D8B-A378-A1C5F003BAB9}" presName="node" presStyleLbl="node1" presStyleIdx="4" presStyleCnt="8">
        <dgm:presLayoutVars>
          <dgm:bulletEnabled val="1"/>
        </dgm:presLayoutVars>
      </dgm:prSet>
      <dgm:spPr/>
    </dgm:pt>
    <dgm:pt modelId="{C380F425-9A22-6342-8548-31668F50E10C}" type="pres">
      <dgm:prSet presAssocID="{2C4EF707-BDE3-46FC-AA4B-924414BB9AA9}" presName="sibTrans" presStyleCnt="0"/>
      <dgm:spPr/>
    </dgm:pt>
    <dgm:pt modelId="{01E65156-78D8-4544-BD8E-7E4757EC7990}" type="pres">
      <dgm:prSet presAssocID="{01659F69-2A08-4820-A9D7-DF513C130122}" presName="node" presStyleLbl="node1" presStyleIdx="5" presStyleCnt="8">
        <dgm:presLayoutVars>
          <dgm:bulletEnabled val="1"/>
        </dgm:presLayoutVars>
      </dgm:prSet>
      <dgm:spPr/>
    </dgm:pt>
    <dgm:pt modelId="{AB9FA764-C5FC-3642-BB7E-2EC4B0DFBF34}" type="pres">
      <dgm:prSet presAssocID="{7684D580-0B48-42D3-A4A7-8D046B0ADA25}" presName="sibTrans" presStyleCnt="0"/>
      <dgm:spPr/>
    </dgm:pt>
    <dgm:pt modelId="{8EFEFAA2-A188-E64C-9741-1F191C0A9128}" type="pres">
      <dgm:prSet presAssocID="{C256CB71-1711-4DE8-81FA-BC73A9A9F9A1}" presName="node" presStyleLbl="node1" presStyleIdx="6" presStyleCnt="8">
        <dgm:presLayoutVars>
          <dgm:bulletEnabled val="1"/>
        </dgm:presLayoutVars>
      </dgm:prSet>
      <dgm:spPr/>
    </dgm:pt>
    <dgm:pt modelId="{C0709498-698F-7946-83F4-BA50AAD4D496}" type="pres">
      <dgm:prSet presAssocID="{BA425A1A-BE5A-4A81-BF8F-F3DA96E81551}" presName="sibTrans" presStyleCnt="0"/>
      <dgm:spPr/>
    </dgm:pt>
    <dgm:pt modelId="{4B64D916-2709-E141-A7E8-E94CF28F3118}" type="pres">
      <dgm:prSet presAssocID="{219CDAF5-A101-4FDB-8D0E-7495E06D4BA4}" presName="node" presStyleLbl="node1" presStyleIdx="7" presStyleCnt="8">
        <dgm:presLayoutVars>
          <dgm:bulletEnabled val="1"/>
        </dgm:presLayoutVars>
      </dgm:prSet>
      <dgm:spPr/>
    </dgm:pt>
  </dgm:ptLst>
  <dgm:cxnLst>
    <dgm:cxn modelId="{2CD05A00-1358-514C-9B3E-D0126430EDD9}" type="presOf" srcId="{C256CB71-1711-4DE8-81FA-BC73A9A9F9A1}" destId="{8EFEFAA2-A188-E64C-9741-1F191C0A9128}" srcOrd="0" destOrd="0" presId="urn:microsoft.com/office/officeart/2005/8/layout/default"/>
    <dgm:cxn modelId="{F1416904-E2DC-2444-BBBA-2B02B4BAD792}" type="presOf" srcId="{79D2CE3A-0BD9-401D-B754-3C133D178C96}" destId="{026DBC61-FC23-E246-B1E4-6DE4FE9AB377}" srcOrd="0" destOrd="0" presId="urn:microsoft.com/office/officeart/2005/8/layout/default"/>
    <dgm:cxn modelId="{6CEAC90C-1C1C-1E4B-AD14-5AEA2737FF74}" type="presOf" srcId="{AB10B65B-5811-4374-816F-240D0D7AE85C}" destId="{D95E8C89-FB80-AD4D-BDBE-FD26353628EC}" srcOrd="0" destOrd="0" presId="urn:microsoft.com/office/officeart/2005/8/layout/default"/>
    <dgm:cxn modelId="{B813BC22-52BF-418E-9B3A-043760AF323D}" srcId="{79D2CE3A-0BD9-401D-B754-3C133D178C96}" destId="{C05D13A7-8393-4D8B-A378-A1C5F003BAB9}" srcOrd="4" destOrd="0" parTransId="{B209A8FA-8F79-41FB-886C-6C79EEEDF80D}" sibTransId="{2C4EF707-BDE3-46FC-AA4B-924414BB9AA9}"/>
    <dgm:cxn modelId="{5439D628-6FB7-4066-A194-127FDD5F8F7E}" srcId="{79D2CE3A-0BD9-401D-B754-3C133D178C96}" destId="{01659F69-2A08-4820-A9D7-DF513C130122}" srcOrd="5" destOrd="0" parTransId="{DF84E07E-E979-4ABC-B600-984335C5F745}" sibTransId="{7684D580-0B48-42D3-A4A7-8D046B0ADA25}"/>
    <dgm:cxn modelId="{AF7D574B-F283-6841-A898-845791ECFAD5}" type="presOf" srcId="{41309556-3D64-4C31-A6E8-F0AB30F51224}" destId="{9C849A88-6DA9-E94D-893A-F7B5A632CBE7}" srcOrd="0" destOrd="0" presId="urn:microsoft.com/office/officeart/2005/8/layout/default"/>
    <dgm:cxn modelId="{C595275C-4751-4061-9FCF-157EE7F9864B}" srcId="{79D2CE3A-0BD9-401D-B754-3C133D178C96}" destId="{AB10B65B-5811-4374-816F-240D0D7AE85C}" srcOrd="2" destOrd="0" parTransId="{679EF63A-6CE3-4241-9E86-17197EF6B179}" sibTransId="{2B2C9D19-F6DD-403C-9A4D-C82035162C9E}"/>
    <dgm:cxn modelId="{DA107A6A-B2B4-4A45-A011-67257E45DA90}" type="presOf" srcId="{0B0A31F6-E6FF-4CB1-8E35-5FE4DF1EC78D}" destId="{6E653D2E-C0E5-3642-903E-84DB78C4A4D0}" srcOrd="0" destOrd="0" presId="urn:microsoft.com/office/officeart/2005/8/layout/default"/>
    <dgm:cxn modelId="{3B12146B-F6B2-4746-BA44-5D0E75C8F088}" srcId="{79D2CE3A-0BD9-401D-B754-3C133D178C96}" destId="{C256CB71-1711-4DE8-81FA-BC73A9A9F9A1}" srcOrd="6" destOrd="0" parTransId="{84AA0A8A-728E-4AC5-89B4-0987172F674F}" sibTransId="{BA425A1A-BE5A-4A81-BF8F-F3DA96E81551}"/>
    <dgm:cxn modelId="{5A460785-CB48-4534-9B3F-371BBAB045AA}" srcId="{79D2CE3A-0BD9-401D-B754-3C133D178C96}" destId="{0B0A31F6-E6FF-4CB1-8E35-5FE4DF1EC78D}" srcOrd="0" destOrd="0" parTransId="{F4414089-EC6B-4F7C-8895-EB7BAB87031B}" sibTransId="{F94A3677-FDBA-405A-BEBD-A738087C568A}"/>
    <dgm:cxn modelId="{B611619C-0A03-C14F-9B69-058F0B9769CB}" type="presOf" srcId="{01659F69-2A08-4820-A9D7-DF513C130122}" destId="{01E65156-78D8-4544-BD8E-7E4757EC7990}" srcOrd="0" destOrd="0" presId="urn:microsoft.com/office/officeart/2005/8/layout/default"/>
    <dgm:cxn modelId="{FEB5889C-86BD-0F42-B324-B5381CE850CA}" type="presOf" srcId="{219CDAF5-A101-4FDB-8D0E-7495E06D4BA4}" destId="{4B64D916-2709-E141-A7E8-E94CF28F3118}" srcOrd="0" destOrd="0" presId="urn:microsoft.com/office/officeart/2005/8/layout/default"/>
    <dgm:cxn modelId="{266B42A9-B5A0-8042-954B-39725FFC100E}" type="presOf" srcId="{C05D13A7-8393-4D8B-A378-A1C5F003BAB9}" destId="{C1C2F1A6-975A-7541-8775-F3B594B9E3F9}" srcOrd="0" destOrd="0" presId="urn:microsoft.com/office/officeart/2005/8/layout/default"/>
    <dgm:cxn modelId="{182204B9-C703-4224-A970-A03C401D9B1E}" srcId="{79D2CE3A-0BD9-401D-B754-3C133D178C96}" destId="{41309556-3D64-4C31-A6E8-F0AB30F51224}" srcOrd="1" destOrd="0" parTransId="{78E9950A-7F92-445A-A36A-5028D2687001}" sibTransId="{CBE9E4FE-EDB0-4A08-A81A-746E3E579BF1}"/>
    <dgm:cxn modelId="{3E5C79D0-322B-4CC9-8208-F31AE1D36E1D}" srcId="{79D2CE3A-0BD9-401D-B754-3C133D178C96}" destId="{07F5C0FA-EB3C-4F0E-9BAC-2130A4DE9F20}" srcOrd="3" destOrd="0" parTransId="{4A89B2EF-BFAF-492C-B2AB-991F036CD197}" sibTransId="{8180B9CA-BFC6-477B-A6DC-91D92184B79D}"/>
    <dgm:cxn modelId="{466E4DDD-F4DE-4A80-A65E-109088E593BF}" srcId="{79D2CE3A-0BD9-401D-B754-3C133D178C96}" destId="{219CDAF5-A101-4FDB-8D0E-7495E06D4BA4}" srcOrd="7" destOrd="0" parTransId="{42C9EB0C-D1D3-406B-A1D4-9C8D4F8F6CD4}" sibTransId="{4732EF26-D6C4-4922-98E9-29F65C946BD0}"/>
    <dgm:cxn modelId="{014B6FEE-32A7-BE41-88F5-9D80B99BCDB8}" type="presOf" srcId="{07F5C0FA-EB3C-4F0E-9BAC-2130A4DE9F20}" destId="{B26B499D-CECF-7C49-80CE-F315B53639CD}" srcOrd="0" destOrd="0" presId="urn:microsoft.com/office/officeart/2005/8/layout/default"/>
    <dgm:cxn modelId="{838FD584-431E-2847-805E-D1C99ABF3E0A}" type="presParOf" srcId="{026DBC61-FC23-E246-B1E4-6DE4FE9AB377}" destId="{6E653D2E-C0E5-3642-903E-84DB78C4A4D0}" srcOrd="0" destOrd="0" presId="urn:microsoft.com/office/officeart/2005/8/layout/default"/>
    <dgm:cxn modelId="{A171E104-E2F8-EF42-9A9D-5E234F8F21A2}" type="presParOf" srcId="{026DBC61-FC23-E246-B1E4-6DE4FE9AB377}" destId="{8081F65A-82A5-A84F-B5B5-87E7B222D44D}" srcOrd="1" destOrd="0" presId="urn:microsoft.com/office/officeart/2005/8/layout/default"/>
    <dgm:cxn modelId="{0410DA7F-A6AB-4744-9E62-BB19B1BB6EE5}" type="presParOf" srcId="{026DBC61-FC23-E246-B1E4-6DE4FE9AB377}" destId="{9C849A88-6DA9-E94D-893A-F7B5A632CBE7}" srcOrd="2" destOrd="0" presId="urn:microsoft.com/office/officeart/2005/8/layout/default"/>
    <dgm:cxn modelId="{D809E0E3-2CC6-8348-B118-E8BBA5150B2C}" type="presParOf" srcId="{026DBC61-FC23-E246-B1E4-6DE4FE9AB377}" destId="{CE1BB885-AF30-6A47-8286-DB00D41528FC}" srcOrd="3" destOrd="0" presId="urn:microsoft.com/office/officeart/2005/8/layout/default"/>
    <dgm:cxn modelId="{6578354A-C8BB-C74D-BE72-F4DBFEC61DC2}" type="presParOf" srcId="{026DBC61-FC23-E246-B1E4-6DE4FE9AB377}" destId="{D95E8C89-FB80-AD4D-BDBE-FD26353628EC}" srcOrd="4" destOrd="0" presId="urn:microsoft.com/office/officeart/2005/8/layout/default"/>
    <dgm:cxn modelId="{23DA5A82-7268-9E4D-AB75-3EB48E591742}" type="presParOf" srcId="{026DBC61-FC23-E246-B1E4-6DE4FE9AB377}" destId="{111B95C1-22FB-0448-B11B-35AAF0E66032}" srcOrd="5" destOrd="0" presId="urn:microsoft.com/office/officeart/2005/8/layout/default"/>
    <dgm:cxn modelId="{FDC6FD72-0C3B-0447-8139-7A3231B61B9D}" type="presParOf" srcId="{026DBC61-FC23-E246-B1E4-6DE4FE9AB377}" destId="{B26B499D-CECF-7C49-80CE-F315B53639CD}" srcOrd="6" destOrd="0" presId="urn:microsoft.com/office/officeart/2005/8/layout/default"/>
    <dgm:cxn modelId="{E8825C07-9B12-434B-9263-417F9804777F}" type="presParOf" srcId="{026DBC61-FC23-E246-B1E4-6DE4FE9AB377}" destId="{EB57A8C1-4583-C94A-B30C-A8EE3E3754C5}" srcOrd="7" destOrd="0" presId="urn:microsoft.com/office/officeart/2005/8/layout/default"/>
    <dgm:cxn modelId="{58DBF702-8975-C444-A26F-CBB5367A2D05}" type="presParOf" srcId="{026DBC61-FC23-E246-B1E4-6DE4FE9AB377}" destId="{C1C2F1A6-975A-7541-8775-F3B594B9E3F9}" srcOrd="8" destOrd="0" presId="urn:microsoft.com/office/officeart/2005/8/layout/default"/>
    <dgm:cxn modelId="{C4028421-4F09-DD48-B7A8-73EF4E0D9D80}" type="presParOf" srcId="{026DBC61-FC23-E246-B1E4-6DE4FE9AB377}" destId="{C380F425-9A22-6342-8548-31668F50E10C}" srcOrd="9" destOrd="0" presId="urn:microsoft.com/office/officeart/2005/8/layout/default"/>
    <dgm:cxn modelId="{7A6282E7-9CB2-0944-9DE0-EC615AA2D94F}" type="presParOf" srcId="{026DBC61-FC23-E246-B1E4-6DE4FE9AB377}" destId="{01E65156-78D8-4544-BD8E-7E4757EC7990}" srcOrd="10" destOrd="0" presId="urn:microsoft.com/office/officeart/2005/8/layout/default"/>
    <dgm:cxn modelId="{DE56AE8C-3AA4-6347-813B-16462505A900}" type="presParOf" srcId="{026DBC61-FC23-E246-B1E4-6DE4FE9AB377}" destId="{AB9FA764-C5FC-3642-BB7E-2EC4B0DFBF34}" srcOrd="11" destOrd="0" presId="urn:microsoft.com/office/officeart/2005/8/layout/default"/>
    <dgm:cxn modelId="{3B63B8AC-F302-E14F-9F22-521B170A3200}" type="presParOf" srcId="{026DBC61-FC23-E246-B1E4-6DE4FE9AB377}" destId="{8EFEFAA2-A188-E64C-9741-1F191C0A9128}" srcOrd="12" destOrd="0" presId="urn:microsoft.com/office/officeart/2005/8/layout/default"/>
    <dgm:cxn modelId="{BC004A31-CE7F-8B4B-9BE1-FAEF9012F8DA}" type="presParOf" srcId="{026DBC61-FC23-E246-B1E4-6DE4FE9AB377}" destId="{C0709498-698F-7946-83F4-BA50AAD4D496}" srcOrd="13" destOrd="0" presId="urn:microsoft.com/office/officeart/2005/8/layout/default"/>
    <dgm:cxn modelId="{7571E281-C05C-4946-9FFA-E68A3E56FE8C}" type="presParOf" srcId="{026DBC61-FC23-E246-B1E4-6DE4FE9AB377}" destId="{4B64D916-2709-E141-A7E8-E94CF28F3118}"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FB8CD32-7AE8-4E5A-9F5D-D0DC00DA6F7F}"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1649C92D-3588-46C8-A6FE-366666EEA837}">
      <dgm:prSet/>
      <dgm:spPr/>
      <dgm:t>
        <a:bodyPr/>
        <a:lstStyle/>
        <a:p>
          <a:r>
            <a:rPr lang="en-US"/>
            <a:t>NewBio</a:t>
          </a:r>
        </a:p>
      </dgm:t>
    </dgm:pt>
    <dgm:pt modelId="{C9BE8C95-EEEF-4500-BA5D-51C67ECD739D}" type="parTrans" cxnId="{6F2D8B27-A1E1-4CEB-A77D-12C548163C30}">
      <dgm:prSet/>
      <dgm:spPr/>
      <dgm:t>
        <a:bodyPr/>
        <a:lstStyle/>
        <a:p>
          <a:endParaRPr lang="en-US"/>
        </a:p>
      </dgm:t>
    </dgm:pt>
    <dgm:pt modelId="{14356F21-29C2-4449-8DFB-5C4F73F001E5}" type="sibTrans" cxnId="{6F2D8B27-A1E1-4CEB-A77D-12C548163C30}">
      <dgm:prSet/>
      <dgm:spPr/>
      <dgm:t>
        <a:bodyPr/>
        <a:lstStyle/>
        <a:p>
          <a:endParaRPr lang="en-US"/>
        </a:p>
      </dgm:t>
    </dgm:pt>
    <dgm:pt modelId="{BF4CD19C-EA9E-4B1A-82A6-6E6240CCB4A4}">
      <dgm:prSet/>
      <dgm:spPr/>
      <dgm:t>
        <a:bodyPr/>
        <a:lstStyle/>
        <a:p>
          <a:r>
            <a:rPr lang="en-US"/>
            <a:t>Shalenetwork</a:t>
          </a:r>
        </a:p>
      </dgm:t>
    </dgm:pt>
    <dgm:pt modelId="{C7ABB332-ADC1-47AD-B916-59BE48A5ADD8}" type="parTrans" cxnId="{0CD3F359-3A92-4968-94F3-BFAAC5436DFB}">
      <dgm:prSet/>
      <dgm:spPr/>
      <dgm:t>
        <a:bodyPr/>
        <a:lstStyle/>
        <a:p>
          <a:endParaRPr lang="en-US"/>
        </a:p>
      </dgm:t>
    </dgm:pt>
    <dgm:pt modelId="{5AEF379F-D4C5-4BFE-A7BB-FB2702CEBE95}" type="sibTrans" cxnId="{0CD3F359-3A92-4968-94F3-BFAAC5436DFB}">
      <dgm:prSet/>
      <dgm:spPr/>
      <dgm:t>
        <a:bodyPr/>
        <a:lstStyle/>
        <a:p>
          <a:endParaRPr lang="en-US"/>
        </a:p>
      </dgm:t>
    </dgm:pt>
    <dgm:pt modelId="{5916E39B-0D8A-4A79-B525-DC064DA7B7D8}">
      <dgm:prSet/>
      <dgm:spPr/>
      <dgm:t>
        <a:bodyPr/>
        <a:lstStyle/>
        <a:p>
          <a:r>
            <a:rPr lang="en-US"/>
            <a:t>Ensemble Mars Atmosphere Reanalysis System</a:t>
          </a:r>
        </a:p>
      </dgm:t>
    </dgm:pt>
    <dgm:pt modelId="{C960F4B3-8959-4FB1-AF45-2F146CB691AD}" type="parTrans" cxnId="{F6F6B2BA-F1D0-4577-BC55-908BB512DA7C}">
      <dgm:prSet/>
      <dgm:spPr/>
      <dgm:t>
        <a:bodyPr/>
        <a:lstStyle/>
        <a:p>
          <a:endParaRPr lang="en-US"/>
        </a:p>
      </dgm:t>
    </dgm:pt>
    <dgm:pt modelId="{3C9ECA3A-B098-4B05-8C74-7E85966A04F6}" type="sibTrans" cxnId="{F6F6B2BA-F1D0-4577-BC55-908BB512DA7C}">
      <dgm:prSet/>
      <dgm:spPr/>
      <dgm:t>
        <a:bodyPr/>
        <a:lstStyle/>
        <a:p>
          <a:endParaRPr lang="en-US"/>
        </a:p>
      </dgm:t>
    </dgm:pt>
    <dgm:pt modelId="{CB1E9818-3715-4545-84A2-92F93DAA1F3A}">
      <dgm:prSet/>
      <dgm:spPr/>
      <dgm:t>
        <a:bodyPr/>
        <a:lstStyle/>
        <a:p>
          <a:r>
            <a:rPr lang="en-US"/>
            <a:t>Flood Mitigation in Pennsylvania’s Rural Communities</a:t>
          </a:r>
        </a:p>
      </dgm:t>
    </dgm:pt>
    <dgm:pt modelId="{EAE9C699-BFA5-4447-A61D-7AA1E47D56E4}" type="parTrans" cxnId="{027F5F46-E371-4982-BB1D-0B7FA395A35D}">
      <dgm:prSet/>
      <dgm:spPr/>
      <dgm:t>
        <a:bodyPr/>
        <a:lstStyle/>
        <a:p>
          <a:endParaRPr lang="en-US"/>
        </a:p>
      </dgm:t>
    </dgm:pt>
    <dgm:pt modelId="{1D2F61BD-0118-4A2F-8FD7-6ED867B4D623}" type="sibTrans" cxnId="{027F5F46-E371-4982-BB1D-0B7FA395A35D}">
      <dgm:prSet/>
      <dgm:spPr/>
      <dgm:t>
        <a:bodyPr/>
        <a:lstStyle/>
        <a:p>
          <a:endParaRPr lang="en-US"/>
        </a:p>
      </dgm:t>
    </dgm:pt>
    <dgm:pt modelId="{0ADC8509-D121-438C-8C21-26B551A58114}">
      <dgm:prSet/>
      <dgm:spPr/>
      <dgm:t>
        <a:bodyPr/>
        <a:lstStyle/>
        <a:p>
          <a:r>
            <a:rPr lang="en-US"/>
            <a:t>Piloting a Data and Metadata Hierarchy for Use around United States Cities and Airports</a:t>
          </a:r>
        </a:p>
      </dgm:t>
    </dgm:pt>
    <dgm:pt modelId="{4B100414-B3DE-4653-85DB-23176D4C4BEB}" type="parTrans" cxnId="{16643581-4F9C-4A90-B72C-8730B0397F68}">
      <dgm:prSet/>
      <dgm:spPr/>
      <dgm:t>
        <a:bodyPr/>
        <a:lstStyle/>
        <a:p>
          <a:endParaRPr lang="en-US"/>
        </a:p>
      </dgm:t>
    </dgm:pt>
    <dgm:pt modelId="{55ECD6FB-18B9-427E-BA6B-65817CC1B846}" type="sibTrans" cxnId="{16643581-4F9C-4A90-B72C-8730B0397F68}">
      <dgm:prSet/>
      <dgm:spPr/>
      <dgm:t>
        <a:bodyPr/>
        <a:lstStyle/>
        <a:p>
          <a:endParaRPr lang="en-US"/>
        </a:p>
      </dgm:t>
    </dgm:pt>
    <dgm:pt modelId="{7A543360-FC5C-4C59-8F88-92F4576271B9}">
      <dgm:prSet/>
      <dgm:spPr/>
      <dgm:t>
        <a:bodyPr/>
        <a:lstStyle/>
        <a:p>
          <a:r>
            <a:rPr lang="en-US"/>
            <a:t>Earth system and climate model output</a:t>
          </a:r>
        </a:p>
      </dgm:t>
    </dgm:pt>
    <dgm:pt modelId="{9BA904AB-4117-40DD-BE5C-99BE73309001}" type="parTrans" cxnId="{15882115-E894-485C-81E7-88E4F96BE735}">
      <dgm:prSet/>
      <dgm:spPr/>
      <dgm:t>
        <a:bodyPr/>
        <a:lstStyle/>
        <a:p>
          <a:endParaRPr lang="en-US"/>
        </a:p>
      </dgm:t>
    </dgm:pt>
    <dgm:pt modelId="{5A307D25-07C7-4919-9BCD-EA3BA9892AA3}" type="sibTrans" cxnId="{15882115-E894-485C-81E7-88E4F96BE735}">
      <dgm:prSet/>
      <dgm:spPr/>
      <dgm:t>
        <a:bodyPr/>
        <a:lstStyle/>
        <a:p>
          <a:endParaRPr lang="en-US"/>
        </a:p>
      </dgm:t>
    </dgm:pt>
    <dgm:pt modelId="{0847A1CC-2A72-4416-B9C5-60CDDAF11E89}">
      <dgm:prSet/>
      <dgm:spPr/>
      <dgm:t>
        <a:bodyPr/>
        <a:lstStyle/>
        <a:p>
          <a:r>
            <a:rPr lang="en-US"/>
            <a:t>High-Resolution Rapid Refresh (HRRR) Model</a:t>
          </a:r>
        </a:p>
      </dgm:t>
    </dgm:pt>
    <dgm:pt modelId="{E013854A-58CE-4AB7-98CD-A02F39000CBE}" type="parTrans" cxnId="{77D25882-E00D-4956-B574-DD854DB021A2}">
      <dgm:prSet/>
      <dgm:spPr/>
      <dgm:t>
        <a:bodyPr/>
        <a:lstStyle/>
        <a:p>
          <a:endParaRPr lang="en-US"/>
        </a:p>
      </dgm:t>
    </dgm:pt>
    <dgm:pt modelId="{B3769ED4-80A9-438F-81B7-7B58ACD50656}" type="sibTrans" cxnId="{77D25882-E00D-4956-B574-DD854DB021A2}">
      <dgm:prSet/>
      <dgm:spPr/>
      <dgm:t>
        <a:bodyPr/>
        <a:lstStyle/>
        <a:p>
          <a:endParaRPr lang="en-US"/>
        </a:p>
      </dgm:t>
    </dgm:pt>
    <dgm:pt modelId="{AEA064A2-F8D3-4EB3-94A3-CA66AE8C8533}">
      <dgm:prSet/>
      <dgm:spPr/>
      <dgm:t>
        <a:bodyPr/>
        <a:lstStyle/>
        <a:p>
          <a:r>
            <a:rPr lang="en-US"/>
            <a:t>VORTEX</a:t>
          </a:r>
        </a:p>
      </dgm:t>
    </dgm:pt>
    <dgm:pt modelId="{337F31C0-F7CF-4A9D-BF32-66FB35A55846}" type="parTrans" cxnId="{1B9D5247-33A3-40E8-9480-386AEA61D450}">
      <dgm:prSet/>
      <dgm:spPr/>
      <dgm:t>
        <a:bodyPr/>
        <a:lstStyle/>
        <a:p>
          <a:endParaRPr lang="en-US"/>
        </a:p>
      </dgm:t>
    </dgm:pt>
    <dgm:pt modelId="{46625ED1-74D8-4150-B6F9-6543D4604241}" type="sibTrans" cxnId="{1B9D5247-33A3-40E8-9480-386AEA61D450}">
      <dgm:prSet/>
      <dgm:spPr/>
      <dgm:t>
        <a:bodyPr/>
        <a:lstStyle/>
        <a:p>
          <a:endParaRPr lang="en-US"/>
        </a:p>
      </dgm:t>
    </dgm:pt>
    <dgm:pt modelId="{B69BC9DA-9732-479F-A85C-24775607D0E9}">
      <dgm:prSet/>
      <dgm:spPr/>
      <dgm:t>
        <a:bodyPr/>
        <a:lstStyle/>
        <a:p>
          <a:r>
            <a:rPr lang="en-US"/>
            <a:t>Atmospheric Marcellus shale measurements</a:t>
          </a:r>
        </a:p>
      </dgm:t>
    </dgm:pt>
    <dgm:pt modelId="{7286E328-9331-4829-867C-425322A1F609}" type="parTrans" cxnId="{EE8206CE-5B62-4A4E-8833-DFC6927E6753}">
      <dgm:prSet/>
      <dgm:spPr/>
      <dgm:t>
        <a:bodyPr/>
        <a:lstStyle/>
        <a:p>
          <a:endParaRPr lang="en-US"/>
        </a:p>
      </dgm:t>
    </dgm:pt>
    <dgm:pt modelId="{9DC077DB-BAB5-4430-B349-1C831E1A5A63}" type="sibTrans" cxnId="{EE8206CE-5B62-4A4E-8833-DFC6927E6753}">
      <dgm:prSet/>
      <dgm:spPr/>
      <dgm:t>
        <a:bodyPr/>
        <a:lstStyle/>
        <a:p>
          <a:endParaRPr lang="en-US"/>
        </a:p>
      </dgm:t>
    </dgm:pt>
    <dgm:pt modelId="{B8CBB806-617F-4E2B-AB5F-3EBEA1AF8EF3}">
      <dgm:prSet/>
      <dgm:spPr/>
      <dgm:t>
        <a:bodyPr/>
        <a:lstStyle/>
        <a:p>
          <a:r>
            <a:rPr lang="en-US"/>
            <a:t>National Carbon Program’s Mid Continental Intensive (MCI)</a:t>
          </a:r>
        </a:p>
      </dgm:t>
    </dgm:pt>
    <dgm:pt modelId="{B35AB192-9AF4-4842-AA02-13C54F24FA69}" type="parTrans" cxnId="{9014E123-4098-4F71-B5AA-B09F45AACAE8}">
      <dgm:prSet/>
      <dgm:spPr/>
      <dgm:t>
        <a:bodyPr/>
        <a:lstStyle/>
        <a:p>
          <a:endParaRPr lang="en-US"/>
        </a:p>
      </dgm:t>
    </dgm:pt>
    <dgm:pt modelId="{993A5C22-C19A-4BF8-A238-97B9DC22B819}" type="sibTrans" cxnId="{9014E123-4098-4F71-B5AA-B09F45AACAE8}">
      <dgm:prSet/>
      <dgm:spPr/>
      <dgm:t>
        <a:bodyPr/>
        <a:lstStyle/>
        <a:p>
          <a:endParaRPr lang="en-US"/>
        </a:p>
      </dgm:t>
    </dgm:pt>
    <dgm:pt modelId="{90740EA4-BDC0-4BCD-AAE2-BC990FE8B8B5}">
      <dgm:prSet/>
      <dgm:spPr/>
      <dgm:t>
        <a:bodyPr/>
        <a:lstStyle/>
        <a:p>
          <a:r>
            <a:rPr lang="en-US"/>
            <a:t>Indianapolis Flux (INFLUX) experiment</a:t>
          </a:r>
        </a:p>
      </dgm:t>
    </dgm:pt>
    <dgm:pt modelId="{E9077949-AC47-472E-AC2C-34DA5A0847E5}" type="parTrans" cxnId="{4DD1AAAD-DC8D-4D0A-B267-B556E18E56D9}">
      <dgm:prSet/>
      <dgm:spPr/>
      <dgm:t>
        <a:bodyPr/>
        <a:lstStyle/>
        <a:p>
          <a:endParaRPr lang="en-US"/>
        </a:p>
      </dgm:t>
    </dgm:pt>
    <dgm:pt modelId="{E9514703-B079-4553-B2FE-392F8DE624ED}" type="sibTrans" cxnId="{4DD1AAAD-DC8D-4D0A-B267-B556E18E56D9}">
      <dgm:prSet/>
      <dgm:spPr/>
      <dgm:t>
        <a:bodyPr/>
        <a:lstStyle/>
        <a:p>
          <a:endParaRPr lang="en-US"/>
        </a:p>
      </dgm:t>
    </dgm:pt>
    <dgm:pt modelId="{DED30426-19D3-4573-8BCC-0E584D1715A1}">
      <dgm:prSet/>
      <dgm:spPr/>
      <dgm:t>
        <a:bodyPr/>
        <a:lstStyle/>
        <a:p>
          <a:r>
            <a:rPr lang="en-US"/>
            <a:t>WRF-GHG model output from North American domain</a:t>
          </a:r>
        </a:p>
      </dgm:t>
    </dgm:pt>
    <dgm:pt modelId="{89E2A077-407E-4E92-8C73-8A5618A4534A}" type="parTrans" cxnId="{EA626F77-A777-496A-84FF-CF31830CF33B}">
      <dgm:prSet/>
      <dgm:spPr/>
      <dgm:t>
        <a:bodyPr/>
        <a:lstStyle/>
        <a:p>
          <a:endParaRPr lang="en-US"/>
        </a:p>
      </dgm:t>
    </dgm:pt>
    <dgm:pt modelId="{148A7864-3E42-43BA-8840-C7E646F15959}" type="sibTrans" cxnId="{EA626F77-A777-496A-84FF-CF31830CF33B}">
      <dgm:prSet/>
      <dgm:spPr/>
      <dgm:t>
        <a:bodyPr/>
        <a:lstStyle/>
        <a:p>
          <a:endParaRPr lang="en-US"/>
        </a:p>
      </dgm:t>
    </dgm:pt>
    <dgm:pt modelId="{08758A20-7A22-42EA-A1CE-45A518DDA602}">
      <dgm:prSet/>
      <dgm:spPr/>
      <dgm:t>
        <a:bodyPr/>
        <a:lstStyle/>
        <a:p>
          <a:r>
            <a:rPr lang="en-US"/>
            <a:t>Terrestrial Lidar Data</a:t>
          </a:r>
        </a:p>
      </dgm:t>
    </dgm:pt>
    <dgm:pt modelId="{88C7737A-C0C7-4EC5-988D-0324A2815F8A}" type="parTrans" cxnId="{41B70612-C01A-46AB-A0B9-29407C57FB40}">
      <dgm:prSet/>
      <dgm:spPr/>
      <dgm:t>
        <a:bodyPr/>
        <a:lstStyle/>
        <a:p>
          <a:endParaRPr lang="en-US"/>
        </a:p>
      </dgm:t>
    </dgm:pt>
    <dgm:pt modelId="{6B6C154E-A745-4BB6-BB65-96DB306014DE}" type="sibTrans" cxnId="{41B70612-C01A-46AB-A0B9-29407C57FB40}">
      <dgm:prSet/>
      <dgm:spPr/>
      <dgm:t>
        <a:bodyPr/>
        <a:lstStyle/>
        <a:p>
          <a:endParaRPr lang="en-US"/>
        </a:p>
      </dgm:t>
    </dgm:pt>
    <dgm:pt modelId="{83221920-047D-244F-9DC3-F89C06AE90F8}" type="pres">
      <dgm:prSet presAssocID="{FFB8CD32-7AE8-4E5A-9F5D-D0DC00DA6F7F}" presName="vert0" presStyleCnt="0">
        <dgm:presLayoutVars>
          <dgm:dir/>
          <dgm:animOne val="branch"/>
          <dgm:animLvl val="lvl"/>
        </dgm:presLayoutVars>
      </dgm:prSet>
      <dgm:spPr/>
    </dgm:pt>
    <dgm:pt modelId="{7F35E3A9-8542-DB45-BBE4-E9D8803DA369}" type="pres">
      <dgm:prSet presAssocID="{1649C92D-3588-46C8-A6FE-366666EEA837}" presName="thickLine" presStyleLbl="alignNode1" presStyleIdx="0" presStyleCnt="13"/>
      <dgm:spPr/>
    </dgm:pt>
    <dgm:pt modelId="{AA32DF55-5D01-A34F-A44E-33E45C745AED}" type="pres">
      <dgm:prSet presAssocID="{1649C92D-3588-46C8-A6FE-366666EEA837}" presName="horz1" presStyleCnt="0"/>
      <dgm:spPr/>
    </dgm:pt>
    <dgm:pt modelId="{CA3E9ACE-C83B-E441-BF59-E4A97BFC391C}" type="pres">
      <dgm:prSet presAssocID="{1649C92D-3588-46C8-A6FE-366666EEA837}" presName="tx1" presStyleLbl="revTx" presStyleIdx="0" presStyleCnt="13"/>
      <dgm:spPr/>
    </dgm:pt>
    <dgm:pt modelId="{ED529CCB-1EAE-2748-BBEF-7120D9715B0E}" type="pres">
      <dgm:prSet presAssocID="{1649C92D-3588-46C8-A6FE-366666EEA837}" presName="vert1" presStyleCnt="0"/>
      <dgm:spPr/>
    </dgm:pt>
    <dgm:pt modelId="{C85093CB-1EB9-C041-AE44-E45A28329E9B}" type="pres">
      <dgm:prSet presAssocID="{BF4CD19C-EA9E-4B1A-82A6-6E6240CCB4A4}" presName="thickLine" presStyleLbl="alignNode1" presStyleIdx="1" presStyleCnt="13"/>
      <dgm:spPr/>
    </dgm:pt>
    <dgm:pt modelId="{FE539F2B-DF83-904E-94BB-AE5C230514EE}" type="pres">
      <dgm:prSet presAssocID="{BF4CD19C-EA9E-4B1A-82A6-6E6240CCB4A4}" presName="horz1" presStyleCnt="0"/>
      <dgm:spPr/>
    </dgm:pt>
    <dgm:pt modelId="{F249697D-7412-9F4D-B7F3-061919F2B19E}" type="pres">
      <dgm:prSet presAssocID="{BF4CD19C-EA9E-4B1A-82A6-6E6240CCB4A4}" presName="tx1" presStyleLbl="revTx" presStyleIdx="1" presStyleCnt="13"/>
      <dgm:spPr/>
    </dgm:pt>
    <dgm:pt modelId="{413062FA-27C7-3440-B774-CE45D782C88D}" type="pres">
      <dgm:prSet presAssocID="{BF4CD19C-EA9E-4B1A-82A6-6E6240CCB4A4}" presName="vert1" presStyleCnt="0"/>
      <dgm:spPr/>
    </dgm:pt>
    <dgm:pt modelId="{D643C25E-A9B9-EB42-97DC-A0C319D128C0}" type="pres">
      <dgm:prSet presAssocID="{5916E39B-0D8A-4A79-B525-DC064DA7B7D8}" presName="thickLine" presStyleLbl="alignNode1" presStyleIdx="2" presStyleCnt="13"/>
      <dgm:spPr/>
    </dgm:pt>
    <dgm:pt modelId="{76A6C47A-C1AD-574B-AD3A-84430AF83324}" type="pres">
      <dgm:prSet presAssocID="{5916E39B-0D8A-4A79-B525-DC064DA7B7D8}" presName="horz1" presStyleCnt="0"/>
      <dgm:spPr/>
    </dgm:pt>
    <dgm:pt modelId="{2AA82371-F0CF-E243-8190-358E2E939B6F}" type="pres">
      <dgm:prSet presAssocID="{5916E39B-0D8A-4A79-B525-DC064DA7B7D8}" presName="tx1" presStyleLbl="revTx" presStyleIdx="2" presStyleCnt="13"/>
      <dgm:spPr/>
    </dgm:pt>
    <dgm:pt modelId="{4A154447-5146-8941-9C8C-AAA59760B3EE}" type="pres">
      <dgm:prSet presAssocID="{5916E39B-0D8A-4A79-B525-DC064DA7B7D8}" presName="vert1" presStyleCnt="0"/>
      <dgm:spPr/>
    </dgm:pt>
    <dgm:pt modelId="{A4B5E015-1F36-5D40-8BA3-63F3BC9AD393}" type="pres">
      <dgm:prSet presAssocID="{CB1E9818-3715-4545-84A2-92F93DAA1F3A}" presName="thickLine" presStyleLbl="alignNode1" presStyleIdx="3" presStyleCnt="13"/>
      <dgm:spPr/>
    </dgm:pt>
    <dgm:pt modelId="{9336D609-019F-0049-B75F-D4CE8DC88943}" type="pres">
      <dgm:prSet presAssocID="{CB1E9818-3715-4545-84A2-92F93DAA1F3A}" presName="horz1" presStyleCnt="0"/>
      <dgm:spPr/>
    </dgm:pt>
    <dgm:pt modelId="{A9FC5319-E9F7-AD4C-AECB-280234E90ADB}" type="pres">
      <dgm:prSet presAssocID="{CB1E9818-3715-4545-84A2-92F93DAA1F3A}" presName="tx1" presStyleLbl="revTx" presStyleIdx="3" presStyleCnt="13"/>
      <dgm:spPr/>
    </dgm:pt>
    <dgm:pt modelId="{EFD19F1C-5365-394E-B67C-23EEDD2CCC41}" type="pres">
      <dgm:prSet presAssocID="{CB1E9818-3715-4545-84A2-92F93DAA1F3A}" presName="vert1" presStyleCnt="0"/>
      <dgm:spPr/>
    </dgm:pt>
    <dgm:pt modelId="{AC2826E1-DE47-9E40-9533-C82687A29A09}" type="pres">
      <dgm:prSet presAssocID="{0ADC8509-D121-438C-8C21-26B551A58114}" presName="thickLine" presStyleLbl="alignNode1" presStyleIdx="4" presStyleCnt="13"/>
      <dgm:spPr/>
    </dgm:pt>
    <dgm:pt modelId="{DE3C5EE7-0303-1044-BC9B-E0C17709EF41}" type="pres">
      <dgm:prSet presAssocID="{0ADC8509-D121-438C-8C21-26B551A58114}" presName="horz1" presStyleCnt="0"/>
      <dgm:spPr/>
    </dgm:pt>
    <dgm:pt modelId="{0F19CAC4-F36E-5242-8F5A-B8ED53337EEC}" type="pres">
      <dgm:prSet presAssocID="{0ADC8509-D121-438C-8C21-26B551A58114}" presName="tx1" presStyleLbl="revTx" presStyleIdx="4" presStyleCnt="13"/>
      <dgm:spPr/>
    </dgm:pt>
    <dgm:pt modelId="{E2BD16EB-E744-9242-935A-3B43BF9492D2}" type="pres">
      <dgm:prSet presAssocID="{0ADC8509-D121-438C-8C21-26B551A58114}" presName="vert1" presStyleCnt="0"/>
      <dgm:spPr/>
    </dgm:pt>
    <dgm:pt modelId="{D8DDB281-DD83-9D4B-8448-EB484F361DE5}" type="pres">
      <dgm:prSet presAssocID="{7A543360-FC5C-4C59-8F88-92F4576271B9}" presName="thickLine" presStyleLbl="alignNode1" presStyleIdx="5" presStyleCnt="13"/>
      <dgm:spPr/>
    </dgm:pt>
    <dgm:pt modelId="{6455CC33-5077-1C4A-A70A-C5D14CA7894A}" type="pres">
      <dgm:prSet presAssocID="{7A543360-FC5C-4C59-8F88-92F4576271B9}" presName="horz1" presStyleCnt="0"/>
      <dgm:spPr/>
    </dgm:pt>
    <dgm:pt modelId="{F4E18871-D460-8945-9C60-03F2FA4D1ECD}" type="pres">
      <dgm:prSet presAssocID="{7A543360-FC5C-4C59-8F88-92F4576271B9}" presName="tx1" presStyleLbl="revTx" presStyleIdx="5" presStyleCnt="13"/>
      <dgm:spPr/>
    </dgm:pt>
    <dgm:pt modelId="{8AE5F13E-65C3-5845-A1A6-FA3A4BF89218}" type="pres">
      <dgm:prSet presAssocID="{7A543360-FC5C-4C59-8F88-92F4576271B9}" presName="vert1" presStyleCnt="0"/>
      <dgm:spPr/>
    </dgm:pt>
    <dgm:pt modelId="{7DCC71AB-9BF6-AE41-8CC6-307506F66F84}" type="pres">
      <dgm:prSet presAssocID="{0847A1CC-2A72-4416-B9C5-60CDDAF11E89}" presName="thickLine" presStyleLbl="alignNode1" presStyleIdx="6" presStyleCnt="13"/>
      <dgm:spPr/>
    </dgm:pt>
    <dgm:pt modelId="{5A63BE45-FE98-D541-9653-E153B82A175E}" type="pres">
      <dgm:prSet presAssocID="{0847A1CC-2A72-4416-B9C5-60CDDAF11E89}" presName="horz1" presStyleCnt="0"/>
      <dgm:spPr/>
    </dgm:pt>
    <dgm:pt modelId="{677909F2-8722-6B42-99F8-68D50E8AFADA}" type="pres">
      <dgm:prSet presAssocID="{0847A1CC-2A72-4416-B9C5-60CDDAF11E89}" presName="tx1" presStyleLbl="revTx" presStyleIdx="6" presStyleCnt="13"/>
      <dgm:spPr/>
    </dgm:pt>
    <dgm:pt modelId="{1E058550-37CB-D644-83C5-B9E9FB7C9D5C}" type="pres">
      <dgm:prSet presAssocID="{0847A1CC-2A72-4416-B9C5-60CDDAF11E89}" presName="vert1" presStyleCnt="0"/>
      <dgm:spPr/>
    </dgm:pt>
    <dgm:pt modelId="{E26A3607-ECFE-184C-9471-2864EA74198F}" type="pres">
      <dgm:prSet presAssocID="{AEA064A2-F8D3-4EB3-94A3-CA66AE8C8533}" presName="thickLine" presStyleLbl="alignNode1" presStyleIdx="7" presStyleCnt="13"/>
      <dgm:spPr/>
    </dgm:pt>
    <dgm:pt modelId="{25180E44-1367-4042-8A6E-AC6DADE210F8}" type="pres">
      <dgm:prSet presAssocID="{AEA064A2-F8D3-4EB3-94A3-CA66AE8C8533}" presName="horz1" presStyleCnt="0"/>
      <dgm:spPr/>
    </dgm:pt>
    <dgm:pt modelId="{AB462C8C-2782-934E-935C-97C6BD1650D2}" type="pres">
      <dgm:prSet presAssocID="{AEA064A2-F8D3-4EB3-94A3-CA66AE8C8533}" presName="tx1" presStyleLbl="revTx" presStyleIdx="7" presStyleCnt="13"/>
      <dgm:spPr/>
    </dgm:pt>
    <dgm:pt modelId="{89E1412D-C050-044D-8D1E-F02C63170BDB}" type="pres">
      <dgm:prSet presAssocID="{AEA064A2-F8D3-4EB3-94A3-CA66AE8C8533}" presName="vert1" presStyleCnt="0"/>
      <dgm:spPr/>
    </dgm:pt>
    <dgm:pt modelId="{2DC27366-7022-0E40-B29B-9085C22F43EB}" type="pres">
      <dgm:prSet presAssocID="{B69BC9DA-9732-479F-A85C-24775607D0E9}" presName="thickLine" presStyleLbl="alignNode1" presStyleIdx="8" presStyleCnt="13"/>
      <dgm:spPr/>
    </dgm:pt>
    <dgm:pt modelId="{9BD129AB-F263-9140-A7F8-558A8FE58EF9}" type="pres">
      <dgm:prSet presAssocID="{B69BC9DA-9732-479F-A85C-24775607D0E9}" presName="horz1" presStyleCnt="0"/>
      <dgm:spPr/>
    </dgm:pt>
    <dgm:pt modelId="{26E4E4DF-D237-6543-9868-5ADBF33DAC67}" type="pres">
      <dgm:prSet presAssocID="{B69BC9DA-9732-479F-A85C-24775607D0E9}" presName="tx1" presStyleLbl="revTx" presStyleIdx="8" presStyleCnt="13"/>
      <dgm:spPr/>
    </dgm:pt>
    <dgm:pt modelId="{060FE839-9E18-234D-8A71-E7ABE1421B17}" type="pres">
      <dgm:prSet presAssocID="{B69BC9DA-9732-479F-A85C-24775607D0E9}" presName="vert1" presStyleCnt="0"/>
      <dgm:spPr/>
    </dgm:pt>
    <dgm:pt modelId="{A8253170-8953-C844-97F0-6FE3588A661A}" type="pres">
      <dgm:prSet presAssocID="{B8CBB806-617F-4E2B-AB5F-3EBEA1AF8EF3}" presName="thickLine" presStyleLbl="alignNode1" presStyleIdx="9" presStyleCnt="13"/>
      <dgm:spPr/>
    </dgm:pt>
    <dgm:pt modelId="{9A5965A8-3CAC-204E-89C1-5653C7B8F9B7}" type="pres">
      <dgm:prSet presAssocID="{B8CBB806-617F-4E2B-AB5F-3EBEA1AF8EF3}" presName="horz1" presStyleCnt="0"/>
      <dgm:spPr/>
    </dgm:pt>
    <dgm:pt modelId="{183EC0F8-F6A2-A645-B2A9-13FDCBF6410D}" type="pres">
      <dgm:prSet presAssocID="{B8CBB806-617F-4E2B-AB5F-3EBEA1AF8EF3}" presName="tx1" presStyleLbl="revTx" presStyleIdx="9" presStyleCnt="13"/>
      <dgm:spPr/>
    </dgm:pt>
    <dgm:pt modelId="{780383EA-DB98-2647-8647-BE367A253466}" type="pres">
      <dgm:prSet presAssocID="{B8CBB806-617F-4E2B-AB5F-3EBEA1AF8EF3}" presName="vert1" presStyleCnt="0"/>
      <dgm:spPr/>
    </dgm:pt>
    <dgm:pt modelId="{20355F66-53E3-074F-B823-44528D9A8D5E}" type="pres">
      <dgm:prSet presAssocID="{90740EA4-BDC0-4BCD-AAE2-BC990FE8B8B5}" presName="thickLine" presStyleLbl="alignNode1" presStyleIdx="10" presStyleCnt="13"/>
      <dgm:spPr/>
    </dgm:pt>
    <dgm:pt modelId="{E3961D04-A0FD-854A-930F-B11C30E90A46}" type="pres">
      <dgm:prSet presAssocID="{90740EA4-BDC0-4BCD-AAE2-BC990FE8B8B5}" presName="horz1" presStyleCnt="0"/>
      <dgm:spPr/>
    </dgm:pt>
    <dgm:pt modelId="{5AD271C3-0D50-8A42-8BC1-CA44695BF5B7}" type="pres">
      <dgm:prSet presAssocID="{90740EA4-BDC0-4BCD-AAE2-BC990FE8B8B5}" presName="tx1" presStyleLbl="revTx" presStyleIdx="10" presStyleCnt="13"/>
      <dgm:spPr/>
    </dgm:pt>
    <dgm:pt modelId="{A8C6B92A-6554-4E43-ABA6-6E681B792E15}" type="pres">
      <dgm:prSet presAssocID="{90740EA4-BDC0-4BCD-AAE2-BC990FE8B8B5}" presName="vert1" presStyleCnt="0"/>
      <dgm:spPr/>
    </dgm:pt>
    <dgm:pt modelId="{BC67E15C-2A59-BF4B-89C8-14B14AA2687A}" type="pres">
      <dgm:prSet presAssocID="{DED30426-19D3-4573-8BCC-0E584D1715A1}" presName="thickLine" presStyleLbl="alignNode1" presStyleIdx="11" presStyleCnt="13"/>
      <dgm:spPr/>
    </dgm:pt>
    <dgm:pt modelId="{3EEAD7A9-09F6-8249-83D6-57FB6B971CB2}" type="pres">
      <dgm:prSet presAssocID="{DED30426-19D3-4573-8BCC-0E584D1715A1}" presName="horz1" presStyleCnt="0"/>
      <dgm:spPr/>
    </dgm:pt>
    <dgm:pt modelId="{0D04FE0E-8B42-3D47-94E9-79D564971B0E}" type="pres">
      <dgm:prSet presAssocID="{DED30426-19D3-4573-8BCC-0E584D1715A1}" presName="tx1" presStyleLbl="revTx" presStyleIdx="11" presStyleCnt="13"/>
      <dgm:spPr/>
    </dgm:pt>
    <dgm:pt modelId="{81677730-EEB9-BF4B-B27E-7EFD980443C8}" type="pres">
      <dgm:prSet presAssocID="{DED30426-19D3-4573-8BCC-0E584D1715A1}" presName="vert1" presStyleCnt="0"/>
      <dgm:spPr/>
    </dgm:pt>
    <dgm:pt modelId="{7F03ABA5-6648-C743-9E25-DC583959F904}" type="pres">
      <dgm:prSet presAssocID="{08758A20-7A22-42EA-A1CE-45A518DDA602}" presName="thickLine" presStyleLbl="alignNode1" presStyleIdx="12" presStyleCnt="13"/>
      <dgm:spPr/>
    </dgm:pt>
    <dgm:pt modelId="{00686762-E97C-1B40-96E8-3BE485DA5BA2}" type="pres">
      <dgm:prSet presAssocID="{08758A20-7A22-42EA-A1CE-45A518DDA602}" presName="horz1" presStyleCnt="0"/>
      <dgm:spPr/>
    </dgm:pt>
    <dgm:pt modelId="{651551AA-2EBD-F143-99F8-78A7DD363265}" type="pres">
      <dgm:prSet presAssocID="{08758A20-7A22-42EA-A1CE-45A518DDA602}" presName="tx1" presStyleLbl="revTx" presStyleIdx="12" presStyleCnt="13"/>
      <dgm:spPr/>
    </dgm:pt>
    <dgm:pt modelId="{50CF8FDF-8FCA-4B45-8F12-830A1004696A}" type="pres">
      <dgm:prSet presAssocID="{08758A20-7A22-42EA-A1CE-45A518DDA602}" presName="vert1" presStyleCnt="0"/>
      <dgm:spPr/>
    </dgm:pt>
  </dgm:ptLst>
  <dgm:cxnLst>
    <dgm:cxn modelId="{14225709-BB04-6C47-B96B-D62AFD19928E}" type="presOf" srcId="{DED30426-19D3-4573-8BCC-0E584D1715A1}" destId="{0D04FE0E-8B42-3D47-94E9-79D564971B0E}" srcOrd="0" destOrd="0" presId="urn:microsoft.com/office/officeart/2008/layout/LinedList"/>
    <dgm:cxn modelId="{D768FB11-07F8-5741-8897-EF2F00D14AAC}" type="presOf" srcId="{BF4CD19C-EA9E-4B1A-82A6-6E6240CCB4A4}" destId="{F249697D-7412-9F4D-B7F3-061919F2B19E}" srcOrd="0" destOrd="0" presId="urn:microsoft.com/office/officeart/2008/layout/LinedList"/>
    <dgm:cxn modelId="{41B70612-C01A-46AB-A0B9-29407C57FB40}" srcId="{FFB8CD32-7AE8-4E5A-9F5D-D0DC00DA6F7F}" destId="{08758A20-7A22-42EA-A1CE-45A518DDA602}" srcOrd="12" destOrd="0" parTransId="{88C7737A-C0C7-4EC5-988D-0324A2815F8A}" sibTransId="{6B6C154E-A745-4BB6-BB65-96DB306014DE}"/>
    <dgm:cxn modelId="{15882115-E894-485C-81E7-88E4F96BE735}" srcId="{FFB8CD32-7AE8-4E5A-9F5D-D0DC00DA6F7F}" destId="{7A543360-FC5C-4C59-8F88-92F4576271B9}" srcOrd="5" destOrd="0" parTransId="{9BA904AB-4117-40DD-BE5C-99BE73309001}" sibTransId="{5A307D25-07C7-4919-9BCD-EA3BA9892AA3}"/>
    <dgm:cxn modelId="{9014E123-4098-4F71-B5AA-B09F45AACAE8}" srcId="{FFB8CD32-7AE8-4E5A-9F5D-D0DC00DA6F7F}" destId="{B8CBB806-617F-4E2B-AB5F-3EBEA1AF8EF3}" srcOrd="9" destOrd="0" parTransId="{B35AB192-9AF4-4842-AA02-13C54F24FA69}" sibTransId="{993A5C22-C19A-4BF8-A238-97B9DC22B819}"/>
    <dgm:cxn modelId="{6F2D8B27-A1E1-4CEB-A77D-12C548163C30}" srcId="{FFB8CD32-7AE8-4E5A-9F5D-D0DC00DA6F7F}" destId="{1649C92D-3588-46C8-A6FE-366666EEA837}" srcOrd="0" destOrd="0" parTransId="{C9BE8C95-EEEF-4500-BA5D-51C67ECD739D}" sibTransId="{14356F21-29C2-4449-8DFB-5C4F73F001E5}"/>
    <dgm:cxn modelId="{027F5F46-E371-4982-BB1D-0B7FA395A35D}" srcId="{FFB8CD32-7AE8-4E5A-9F5D-D0DC00DA6F7F}" destId="{CB1E9818-3715-4545-84A2-92F93DAA1F3A}" srcOrd="3" destOrd="0" parTransId="{EAE9C699-BFA5-4447-A61D-7AA1E47D56E4}" sibTransId="{1D2F61BD-0118-4A2F-8FD7-6ED867B4D623}"/>
    <dgm:cxn modelId="{1B9D5247-33A3-40E8-9480-386AEA61D450}" srcId="{FFB8CD32-7AE8-4E5A-9F5D-D0DC00DA6F7F}" destId="{AEA064A2-F8D3-4EB3-94A3-CA66AE8C8533}" srcOrd="7" destOrd="0" parTransId="{337F31C0-F7CF-4A9D-BF32-66FB35A55846}" sibTransId="{46625ED1-74D8-4150-B6F9-6543D4604241}"/>
    <dgm:cxn modelId="{5B24AA4A-02D3-284E-8943-B5007231E3E7}" type="presOf" srcId="{08758A20-7A22-42EA-A1CE-45A518DDA602}" destId="{651551AA-2EBD-F143-99F8-78A7DD363265}" srcOrd="0" destOrd="0" presId="urn:microsoft.com/office/officeart/2008/layout/LinedList"/>
    <dgm:cxn modelId="{5F86A24C-F918-B94E-AB4A-0E15EA65103D}" type="presOf" srcId="{90740EA4-BDC0-4BCD-AAE2-BC990FE8B8B5}" destId="{5AD271C3-0D50-8A42-8BC1-CA44695BF5B7}" srcOrd="0" destOrd="0" presId="urn:microsoft.com/office/officeart/2008/layout/LinedList"/>
    <dgm:cxn modelId="{DD4F184E-45FE-7543-8E1F-5D081ABA386D}" type="presOf" srcId="{CB1E9818-3715-4545-84A2-92F93DAA1F3A}" destId="{A9FC5319-E9F7-AD4C-AECB-280234E90ADB}" srcOrd="0" destOrd="0" presId="urn:microsoft.com/office/officeart/2008/layout/LinedList"/>
    <dgm:cxn modelId="{0CD3F359-3A92-4968-94F3-BFAAC5436DFB}" srcId="{FFB8CD32-7AE8-4E5A-9F5D-D0DC00DA6F7F}" destId="{BF4CD19C-EA9E-4B1A-82A6-6E6240CCB4A4}" srcOrd="1" destOrd="0" parTransId="{C7ABB332-ADC1-47AD-B916-59BE48A5ADD8}" sibTransId="{5AEF379F-D4C5-4BFE-A7BB-FB2702CEBE95}"/>
    <dgm:cxn modelId="{EA626F77-A777-496A-84FF-CF31830CF33B}" srcId="{FFB8CD32-7AE8-4E5A-9F5D-D0DC00DA6F7F}" destId="{DED30426-19D3-4573-8BCC-0E584D1715A1}" srcOrd="11" destOrd="0" parTransId="{89E2A077-407E-4E92-8C73-8A5618A4534A}" sibTransId="{148A7864-3E42-43BA-8840-C7E646F15959}"/>
    <dgm:cxn modelId="{FC24027C-E18C-2740-B7A7-745A3353383E}" type="presOf" srcId="{0ADC8509-D121-438C-8C21-26B551A58114}" destId="{0F19CAC4-F36E-5242-8F5A-B8ED53337EEC}" srcOrd="0" destOrd="0" presId="urn:microsoft.com/office/officeart/2008/layout/LinedList"/>
    <dgm:cxn modelId="{16643581-4F9C-4A90-B72C-8730B0397F68}" srcId="{FFB8CD32-7AE8-4E5A-9F5D-D0DC00DA6F7F}" destId="{0ADC8509-D121-438C-8C21-26B551A58114}" srcOrd="4" destOrd="0" parTransId="{4B100414-B3DE-4653-85DB-23176D4C4BEB}" sibTransId="{55ECD6FB-18B9-427E-BA6B-65817CC1B846}"/>
    <dgm:cxn modelId="{8CFA6181-C073-E241-9A02-0F2019DBD9B8}" type="presOf" srcId="{B8CBB806-617F-4E2B-AB5F-3EBEA1AF8EF3}" destId="{183EC0F8-F6A2-A645-B2A9-13FDCBF6410D}" srcOrd="0" destOrd="0" presId="urn:microsoft.com/office/officeart/2008/layout/LinedList"/>
    <dgm:cxn modelId="{77D25882-E00D-4956-B574-DD854DB021A2}" srcId="{FFB8CD32-7AE8-4E5A-9F5D-D0DC00DA6F7F}" destId="{0847A1CC-2A72-4416-B9C5-60CDDAF11E89}" srcOrd="6" destOrd="0" parTransId="{E013854A-58CE-4AB7-98CD-A02F39000CBE}" sibTransId="{B3769ED4-80A9-438F-81B7-7B58ACD50656}"/>
    <dgm:cxn modelId="{3C6E0E98-E3E6-6140-96A8-8A358454D75C}" type="presOf" srcId="{1649C92D-3588-46C8-A6FE-366666EEA837}" destId="{CA3E9ACE-C83B-E441-BF59-E4A97BFC391C}" srcOrd="0" destOrd="0" presId="urn:microsoft.com/office/officeart/2008/layout/LinedList"/>
    <dgm:cxn modelId="{CE420499-9199-9342-89F2-037D1B68841A}" type="presOf" srcId="{7A543360-FC5C-4C59-8F88-92F4576271B9}" destId="{F4E18871-D460-8945-9C60-03F2FA4D1ECD}" srcOrd="0" destOrd="0" presId="urn:microsoft.com/office/officeart/2008/layout/LinedList"/>
    <dgm:cxn modelId="{934FDA9F-37ED-CF4B-9092-1AE346A63FCD}" type="presOf" srcId="{5916E39B-0D8A-4A79-B525-DC064DA7B7D8}" destId="{2AA82371-F0CF-E243-8190-358E2E939B6F}" srcOrd="0" destOrd="0" presId="urn:microsoft.com/office/officeart/2008/layout/LinedList"/>
    <dgm:cxn modelId="{4DD1AAAD-DC8D-4D0A-B267-B556E18E56D9}" srcId="{FFB8CD32-7AE8-4E5A-9F5D-D0DC00DA6F7F}" destId="{90740EA4-BDC0-4BCD-AAE2-BC990FE8B8B5}" srcOrd="10" destOrd="0" parTransId="{E9077949-AC47-472E-AC2C-34DA5A0847E5}" sibTransId="{E9514703-B079-4553-B2FE-392F8DE624ED}"/>
    <dgm:cxn modelId="{F6F6B2BA-F1D0-4577-BC55-908BB512DA7C}" srcId="{FFB8CD32-7AE8-4E5A-9F5D-D0DC00DA6F7F}" destId="{5916E39B-0D8A-4A79-B525-DC064DA7B7D8}" srcOrd="2" destOrd="0" parTransId="{C960F4B3-8959-4FB1-AF45-2F146CB691AD}" sibTransId="{3C9ECA3A-B098-4B05-8C74-7E85966A04F6}"/>
    <dgm:cxn modelId="{EE8206CE-5B62-4A4E-8833-DFC6927E6753}" srcId="{FFB8CD32-7AE8-4E5A-9F5D-D0DC00DA6F7F}" destId="{B69BC9DA-9732-479F-A85C-24775607D0E9}" srcOrd="8" destOrd="0" parTransId="{7286E328-9331-4829-867C-425322A1F609}" sibTransId="{9DC077DB-BAB5-4430-B349-1C831E1A5A63}"/>
    <dgm:cxn modelId="{802990D1-8E96-E649-B26E-C3C40B5C66C8}" type="presOf" srcId="{FFB8CD32-7AE8-4E5A-9F5D-D0DC00DA6F7F}" destId="{83221920-047D-244F-9DC3-F89C06AE90F8}" srcOrd="0" destOrd="0" presId="urn:microsoft.com/office/officeart/2008/layout/LinedList"/>
    <dgm:cxn modelId="{222DCEDD-0BEF-E04C-864C-812D3BEFADAE}" type="presOf" srcId="{0847A1CC-2A72-4416-B9C5-60CDDAF11E89}" destId="{677909F2-8722-6B42-99F8-68D50E8AFADA}" srcOrd="0" destOrd="0" presId="urn:microsoft.com/office/officeart/2008/layout/LinedList"/>
    <dgm:cxn modelId="{D64CF5E2-18EA-4B4B-945B-9548E2163BC0}" type="presOf" srcId="{B69BC9DA-9732-479F-A85C-24775607D0E9}" destId="{26E4E4DF-D237-6543-9868-5ADBF33DAC67}" srcOrd="0" destOrd="0" presId="urn:microsoft.com/office/officeart/2008/layout/LinedList"/>
    <dgm:cxn modelId="{07D6FAF2-B228-C448-B1F0-F9ECB767FFDC}" type="presOf" srcId="{AEA064A2-F8D3-4EB3-94A3-CA66AE8C8533}" destId="{AB462C8C-2782-934E-935C-97C6BD1650D2}" srcOrd="0" destOrd="0" presId="urn:microsoft.com/office/officeart/2008/layout/LinedList"/>
    <dgm:cxn modelId="{0B0A7B72-36B9-0846-A6CE-1D66665DB6E2}" type="presParOf" srcId="{83221920-047D-244F-9DC3-F89C06AE90F8}" destId="{7F35E3A9-8542-DB45-BBE4-E9D8803DA369}" srcOrd="0" destOrd="0" presId="urn:microsoft.com/office/officeart/2008/layout/LinedList"/>
    <dgm:cxn modelId="{C83BC6CD-E2E7-4147-BA3C-39B0F7962BC3}" type="presParOf" srcId="{83221920-047D-244F-9DC3-F89C06AE90F8}" destId="{AA32DF55-5D01-A34F-A44E-33E45C745AED}" srcOrd="1" destOrd="0" presId="urn:microsoft.com/office/officeart/2008/layout/LinedList"/>
    <dgm:cxn modelId="{C8AB8634-6D88-0146-9D85-A7E89483B636}" type="presParOf" srcId="{AA32DF55-5D01-A34F-A44E-33E45C745AED}" destId="{CA3E9ACE-C83B-E441-BF59-E4A97BFC391C}" srcOrd="0" destOrd="0" presId="urn:microsoft.com/office/officeart/2008/layout/LinedList"/>
    <dgm:cxn modelId="{4900BBF1-F44D-9340-964E-D90B8362F29E}" type="presParOf" srcId="{AA32DF55-5D01-A34F-A44E-33E45C745AED}" destId="{ED529CCB-1EAE-2748-BBEF-7120D9715B0E}" srcOrd="1" destOrd="0" presId="urn:microsoft.com/office/officeart/2008/layout/LinedList"/>
    <dgm:cxn modelId="{0050E480-4EFB-2347-8578-F4279247E1D5}" type="presParOf" srcId="{83221920-047D-244F-9DC3-F89C06AE90F8}" destId="{C85093CB-1EB9-C041-AE44-E45A28329E9B}" srcOrd="2" destOrd="0" presId="urn:microsoft.com/office/officeart/2008/layout/LinedList"/>
    <dgm:cxn modelId="{85B17A43-D26C-574C-A50A-CFBE570B7CF1}" type="presParOf" srcId="{83221920-047D-244F-9DC3-F89C06AE90F8}" destId="{FE539F2B-DF83-904E-94BB-AE5C230514EE}" srcOrd="3" destOrd="0" presId="urn:microsoft.com/office/officeart/2008/layout/LinedList"/>
    <dgm:cxn modelId="{C00D2E43-37AE-3949-A50C-1D50FCA98FAB}" type="presParOf" srcId="{FE539F2B-DF83-904E-94BB-AE5C230514EE}" destId="{F249697D-7412-9F4D-B7F3-061919F2B19E}" srcOrd="0" destOrd="0" presId="urn:microsoft.com/office/officeart/2008/layout/LinedList"/>
    <dgm:cxn modelId="{4F29901E-7080-3540-8992-96E0E21D6B8C}" type="presParOf" srcId="{FE539F2B-DF83-904E-94BB-AE5C230514EE}" destId="{413062FA-27C7-3440-B774-CE45D782C88D}" srcOrd="1" destOrd="0" presId="urn:microsoft.com/office/officeart/2008/layout/LinedList"/>
    <dgm:cxn modelId="{2597CC31-92CC-A140-937B-DEE63565F400}" type="presParOf" srcId="{83221920-047D-244F-9DC3-F89C06AE90F8}" destId="{D643C25E-A9B9-EB42-97DC-A0C319D128C0}" srcOrd="4" destOrd="0" presId="urn:microsoft.com/office/officeart/2008/layout/LinedList"/>
    <dgm:cxn modelId="{325BB609-33C8-874B-84F5-3D57DB653462}" type="presParOf" srcId="{83221920-047D-244F-9DC3-F89C06AE90F8}" destId="{76A6C47A-C1AD-574B-AD3A-84430AF83324}" srcOrd="5" destOrd="0" presId="urn:microsoft.com/office/officeart/2008/layout/LinedList"/>
    <dgm:cxn modelId="{96AEC188-A4E2-8C4E-B8E7-81CF6512B896}" type="presParOf" srcId="{76A6C47A-C1AD-574B-AD3A-84430AF83324}" destId="{2AA82371-F0CF-E243-8190-358E2E939B6F}" srcOrd="0" destOrd="0" presId="urn:microsoft.com/office/officeart/2008/layout/LinedList"/>
    <dgm:cxn modelId="{54700F51-C39A-0F4C-8C8F-7251601CE4B3}" type="presParOf" srcId="{76A6C47A-C1AD-574B-AD3A-84430AF83324}" destId="{4A154447-5146-8941-9C8C-AAA59760B3EE}" srcOrd="1" destOrd="0" presId="urn:microsoft.com/office/officeart/2008/layout/LinedList"/>
    <dgm:cxn modelId="{30241B0C-4B3E-6942-9D65-523BF8549DAE}" type="presParOf" srcId="{83221920-047D-244F-9DC3-F89C06AE90F8}" destId="{A4B5E015-1F36-5D40-8BA3-63F3BC9AD393}" srcOrd="6" destOrd="0" presId="urn:microsoft.com/office/officeart/2008/layout/LinedList"/>
    <dgm:cxn modelId="{A7B2F2CA-17B5-C749-A10E-5DBB4943567B}" type="presParOf" srcId="{83221920-047D-244F-9DC3-F89C06AE90F8}" destId="{9336D609-019F-0049-B75F-D4CE8DC88943}" srcOrd="7" destOrd="0" presId="urn:microsoft.com/office/officeart/2008/layout/LinedList"/>
    <dgm:cxn modelId="{7094FD20-0D94-0543-8DA6-8A025D52CB9E}" type="presParOf" srcId="{9336D609-019F-0049-B75F-D4CE8DC88943}" destId="{A9FC5319-E9F7-AD4C-AECB-280234E90ADB}" srcOrd="0" destOrd="0" presId="urn:microsoft.com/office/officeart/2008/layout/LinedList"/>
    <dgm:cxn modelId="{05C48E43-90A0-B744-8575-15435408135A}" type="presParOf" srcId="{9336D609-019F-0049-B75F-D4CE8DC88943}" destId="{EFD19F1C-5365-394E-B67C-23EEDD2CCC41}" srcOrd="1" destOrd="0" presId="urn:microsoft.com/office/officeart/2008/layout/LinedList"/>
    <dgm:cxn modelId="{E65870E9-334E-5A44-B9FB-04F3A955A174}" type="presParOf" srcId="{83221920-047D-244F-9DC3-F89C06AE90F8}" destId="{AC2826E1-DE47-9E40-9533-C82687A29A09}" srcOrd="8" destOrd="0" presId="urn:microsoft.com/office/officeart/2008/layout/LinedList"/>
    <dgm:cxn modelId="{B2796D5A-986D-6F44-A629-EAE9C14ED320}" type="presParOf" srcId="{83221920-047D-244F-9DC3-F89C06AE90F8}" destId="{DE3C5EE7-0303-1044-BC9B-E0C17709EF41}" srcOrd="9" destOrd="0" presId="urn:microsoft.com/office/officeart/2008/layout/LinedList"/>
    <dgm:cxn modelId="{E629F25A-A304-784C-ACAC-C1E5FCB4D561}" type="presParOf" srcId="{DE3C5EE7-0303-1044-BC9B-E0C17709EF41}" destId="{0F19CAC4-F36E-5242-8F5A-B8ED53337EEC}" srcOrd="0" destOrd="0" presId="urn:microsoft.com/office/officeart/2008/layout/LinedList"/>
    <dgm:cxn modelId="{3E0B7CCA-0DD9-9E40-AC0A-788E556B5518}" type="presParOf" srcId="{DE3C5EE7-0303-1044-BC9B-E0C17709EF41}" destId="{E2BD16EB-E744-9242-935A-3B43BF9492D2}" srcOrd="1" destOrd="0" presId="urn:microsoft.com/office/officeart/2008/layout/LinedList"/>
    <dgm:cxn modelId="{97328E6A-43D3-9D48-A96E-F9BC281521F4}" type="presParOf" srcId="{83221920-047D-244F-9DC3-F89C06AE90F8}" destId="{D8DDB281-DD83-9D4B-8448-EB484F361DE5}" srcOrd="10" destOrd="0" presId="urn:microsoft.com/office/officeart/2008/layout/LinedList"/>
    <dgm:cxn modelId="{B132A7A2-2F5B-3E4F-827A-C4539A626E31}" type="presParOf" srcId="{83221920-047D-244F-9DC3-F89C06AE90F8}" destId="{6455CC33-5077-1C4A-A70A-C5D14CA7894A}" srcOrd="11" destOrd="0" presId="urn:microsoft.com/office/officeart/2008/layout/LinedList"/>
    <dgm:cxn modelId="{B7730DEE-B774-EE40-B0D8-E81949F1EF2C}" type="presParOf" srcId="{6455CC33-5077-1C4A-A70A-C5D14CA7894A}" destId="{F4E18871-D460-8945-9C60-03F2FA4D1ECD}" srcOrd="0" destOrd="0" presId="urn:microsoft.com/office/officeart/2008/layout/LinedList"/>
    <dgm:cxn modelId="{2141E566-7863-7F42-AA69-9E7530B5FB8E}" type="presParOf" srcId="{6455CC33-5077-1C4A-A70A-C5D14CA7894A}" destId="{8AE5F13E-65C3-5845-A1A6-FA3A4BF89218}" srcOrd="1" destOrd="0" presId="urn:microsoft.com/office/officeart/2008/layout/LinedList"/>
    <dgm:cxn modelId="{63DFB381-FC6F-EE4A-9A61-64F8B14B6E01}" type="presParOf" srcId="{83221920-047D-244F-9DC3-F89C06AE90F8}" destId="{7DCC71AB-9BF6-AE41-8CC6-307506F66F84}" srcOrd="12" destOrd="0" presId="urn:microsoft.com/office/officeart/2008/layout/LinedList"/>
    <dgm:cxn modelId="{A70C3025-16D6-494A-949C-FE53D2CA5B1E}" type="presParOf" srcId="{83221920-047D-244F-9DC3-F89C06AE90F8}" destId="{5A63BE45-FE98-D541-9653-E153B82A175E}" srcOrd="13" destOrd="0" presId="urn:microsoft.com/office/officeart/2008/layout/LinedList"/>
    <dgm:cxn modelId="{40F358CE-917B-2844-A5CA-6D01FAA0268E}" type="presParOf" srcId="{5A63BE45-FE98-D541-9653-E153B82A175E}" destId="{677909F2-8722-6B42-99F8-68D50E8AFADA}" srcOrd="0" destOrd="0" presId="urn:microsoft.com/office/officeart/2008/layout/LinedList"/>
    <dgm:cxn modelId="{590C710D-5D5E-564B-9519-A2A2C8C1BAD2}" type="presParOf" srcId="{5A63BE45-FE98-D541-9653-E153B82A175E}" destId="{1E058550-37CB-D644-83C5-B9E9FB7C9D5C}" srcOrd="1" destOrd="0" presId="urn:microsoft.com/office/officeart/2008/layout/LinedList"/>
    <dgm:cxn modelId="{886468E0-5091-1E47-81D0-C6394FDBB47F}" type="presParOf" srcId="{83221920-047D-244F-9DC3-F89C06AE90F8}" destId="{E26A3607-ECFE-184C-9471-2864EA74198F}" srcOrd="14" destOrd="0" presId="urn:microsoft.com/office/officeart/2008/layout/LinedList"/>
    <dgm:cxn modelId="{B29819D2-326A-E840-B1B5-BF91F649CB26}" type="presParOf" srcId="{83221920-047D-244F-9DC3-F89C06AE90F8}" destId="{25180E44-1367-4042-8A6E-AC6DADE210F8}" srcOrd="15" destOrd="0" presId="urn:microsoft.com/office/officeart/2008/layout/LinedList"/>
    <dgm:cxn modelId="{3B96B47B-98EC-F943-B9A6-7E9E65BCB4DA}" type="presParOf" srcId="{25180E44-1367-4042-8A6E-AC6DADE210F8}" destId="{AB462C8C-2782-934E-935C-97C6BD1650D2}" srcOrd="0" destOrd="0" presId="urn:microsoft.com/office/officeart/2008/layout/LinedList"/>
    <dgm:cxn modelId="{BC920B2B-A6A3-834E-91D0-71778A3083BE}" type="presParOf" srcId="{25180E44-1367-4042-8A6E-AC6DADE210F8}" destId="{89E1412D-C050-044D-8D1E-F02C63170BDB}" srcOrd="1" destOrd="0" presId="urn:microsoft.com/office/officeart/2008/layout/LinedList"/>
    <dgm:cxn modelId="{0FF42D43-7519-5746-A2B4-4E1B8ED12DD6}" type="presParOf" srcId="{83221920-047D-244F-9DC3-F89C06AE90F8}" destId="{2DC27366-7022-0E40-B29B-9085C22F43EB}" srcOrd="16" destOrd="0" presId="urn:microsoft.com/office/officeart/2008/layout/LinedList"/>
    <dgm:cxn modelId="{C57F84B9-CF3D-3D42-9046-AAE841CAA5C4}" type="presParOf" srcId="{83221920-047D-244F-9DC3-F89C06AE90F8}" destId="{9BD129AB-F263-9140-A7F8-558A8FE58EF9}" srcOrd="17" destOrd="0" presId="urn:microsoft.com/office/officeart/2008/layout/LinedList"/>
    <dgm:cxn modelId="{BE5F1326-1C38-2649-9085-5C779902057D}" type="presParOf" srcId="{9BD129AB-F263-9140-A7F8-558A8FE58EF9}" destId="{26E4E4DF-D237-6543-9868-5ADBF33DAC67}" srcOrd="0" destOrd="0" presId="urn:microsoft.com/office/officeart/2008/layout/LinedList"/>
    <dgm:cxn modelId="{751B9A07-1676-D04A-BF34-AE6431644654}" type="presParOf" srcId="{9BD129AB-F263-9140-A7F8-558A8FE58EF9}" destId="{060FE839-9E18-234D-8A71-E7ABE1421B17}" srcOrd="1" destOrd="0" presId="urn:microsoft.com/office/officeart/2008/layout/LinedList"/>
    <dgm:cxn modelId="{95A96F8A-EDC2-384A-AA93-5CA7061E5DF8}" type="presParOf" srcId="{83221920-047D-244F-9DC3-F89C06AE90F8}" destId="{A8253170-8953-C844-97F0-6FE3588A661A}" srcOrd="18" destOrd="0" presId="urn:microsoft.com/office/officeart/2008/layout/LinedList"/>
    <dgm:cxn modelId="{9B1A648D-99E8-2E4D-BAF2-F7DCA2474C0D}" type="presParOf" srcId="{83221920-047D-244F-9DC3-F89C06AE90F8}" destId="{9A5965A8-3CAC-204E-89C1-5653C7B8F9B7}" srcOrd="19" destOrd="0" presId="urn:microsoft.com/office/officeart/2008/layout/LinedList"/>
    <dgm:cxn modelId="{B4D733CA-2C74-6A4A-93D4-53585005EFB2}" type="presParOf" srcId="{9A5965A8-3CAC-204E-89C1-5653C7B8F9B7}" destId="{183EC0F8-F6A2-A645-B2A9-13FDCBF6410D}" srcOrd="0" destOrd="0" presId="urn:microsoft.com/office/officeart/2008/layout/LinedList"/>
    <dgm:cxn modelId="{6DD92E6F-D76B-D04D-A924-FFFC5C4341A2}" type="presParOf" srcId="{9A5965A8-3CAC-204E-89C1-5653C7B8F9B7}" destId="{780383EA-DB98-2647-8647-BE367A253466}" srcOrd="1" destOrd="0" presId="urn:microsoft.com/office/officeart/2008/layout/LinedList"/>
    <dgm:cxn modelId="{82A09430-3753-6242-8411-07E61D3A9705}" type="presParOf" srcId="{83221920-047D-244F-9DC3-F89C06AE90F8}" destId="{20355F66-53E3-074F-B823-44528D9A8D5E}" srcOrd="20" destOrd="0" presId="urn:microsoft.com/office/officeart/2008/layout/LinedList"/>
    <dgm:cxn modelId="{64D9ED83-C6C8-F94B-9DFF-548B9A1275D9}" type="presParOf" srcId="{83221920-047D-244F-9DC3-F89C06AE90F8}" destId="{E3961D04-A0FD-854A-930F-B11C30E90A46}" srcOrd="21" destOrd="0" presId="urn:microsoft.com/office/officeart/2008/layout/LinedList"/>
    <dgm:cxn modelId="{93526B16-89E8-174A-9CC5-16FC6F29F659}" type="presParOf" srcId="{E3961D04-A0FD-854A-930F-B11C30E90A46}" destId="{5AD271C3-0D50-8A42-8BC1-CA44695BF5B7}" srcOrd="0" destOrd="0" presId="urn:microsoft.com/office/officeart/2008/layout/LinedList"/>
    <dgm:cxn modelId="{70227C3D-4D6F-5945-9AFC-D2536A580579}" type="presParOf" srcId="{E3961D04-A0FD-854A-930F-B11C30E90A46}" destId="{A8C6B92A-6554-4E43-ABA6-6E681B792E15}" srcOrd="1" destOrd="0" presId="urn:microsoft.com/office/officeart/2008/layout/LinedList"/>
    <dgm:cxn modelId="{F4548B7C-ED55-3443-9886-E3AA6457A929}" type="presParOf" srcId="{83221920-047D-244F-9DC3-F89C06AE90F8}" destId="{BC67E15C-2A59-BF4B-89C8-14B14AA2687A}" srcOrd="22" destOrd="0" presId="urn:microsoft.com/office/officeart/2008/layout/LinedList"/>
    <dgm:cxn modelId="{C6E0A86F-E923-C647-877F-01231A84BEE5}" type="presParOf" srcId="{83221920-047D-244F-9DC3-F89C06AE90F8}" destId="{3EEAD7A9-09F6-8249-83D6-57FB6B971CB2}" srcOrd="23" destOrd="0" presId="urn:microsoft.com/office/officeart/2008/layout/LinedList"/>
    <dgm:cxn modelId="{FA2B19AD-AEE7-4C4F-940A-B21F7BB59E49}" type="presParOf" srcId="{3EEAD7A9-09F6-8249-83D6-57FB6B971CB2}" destId="{0D04FE0E-8B42-3D47-94E9-79D564971B0E}" srcOrd="0" destOrd="0" presId="urn:microsoft.com/office/officeart/2008/layout/LinedList"/>
    <dgm:cxn modelId="{5F915F24-BEBF-FF43-9CAB-6F56084F3B40}" type="presParOf" srcId="{3EEAD7A9-09F6-8249-83D6-57FB6B971CB2}" destId="{81677730-EEB9-BF4B-B27E-7EFD980443C8}" srcOrd="1" destOrd="0" presId="urn:microsoft.com/office/officeart/2008/layout/LinedList"/>
    <dgm:cxn modelId="{6739F8DA-E9C3-EF4E-B593-361EBE7C9555}" type="presParOf" srcId="{83221920-047D-244F-9DC3-F89C06AE90F8}" destId="{7F03ABA5-6648-C743-9E25-DC583959F904}" srcOrd="24" destOrd="0" presId="urn:microsoft.com/office/officeart/2008/layout/LinedList"/>
    <dgm:cxn modelId="{465A8DC7-44F1-A44C-A227-CC90AAAA531E}" type="presParOf" srcId="{83221920-047D-244F-9DC3-F89C06AE90F8}" destId="{00686762-E97C-1B40-96E8-3BE485DA5BA2}" srcOrd="25" destOrd="0" presId="urn:microsoft.com/office/officeart/2008/layout/LinedList"/>
    <dgm:cxn modelId="{E77693E1-B161-CC4C-8C30-558AFF56814B}" type="presParOf" srcId="{00686762-E97C-1B40-96E8-3BE485DA5BA2}" destId="{651551AA-2EBD-F143-99F8-78A7DD363265}" srcOrd="0" destOrd="0" presId="urn:microsoft.com/office/officeart/2008/layout/LinedList"/>
    <dgm:cxn modelId="{51145B88-7FE2-6147-AEAA-D75EA1D4D1C4}" type="presParOf" srcId="{00686762-E97C-1B40-96E8-3BE485DA5BA2}" destId="{50CF8FDF-8FCA-4B45-8F12-830A1004696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6C687D5-D950-48C9-9C2C-F62031E4D2C6}"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B215A391-0026-48A1-8D7C-5B1D55A82302}">
      <dgm:prSet/>
      <dgm:spPr>
        <a:solidFill>
          <a:schemeClr val="accent6">
            <a:lumMod val="40000"/>
            <a:lumOff val="60000"/>
          </a:schemeClr>
        </a:solidFill>
      </dgm:spPr>
      <dgm:t>
        <a:bodyPr/>
        <a:lstStyle/>
        <a:p>
          <a:r>
            <a:rPr lang="en-US" dirty="0">
              <a:solidFill>
                <a:schemeClr val="tx1"/>
              </a:solidFill>
            </a:rPr>
            <a:t>The presence of the Data Commons at Penn State positions the university as a leader in providing public access to research data. </a:t>
          </a:r>
        </a:p>
      </dgm:t>
    </dgm:pt>
    <dgm:pt modelId="{35CA6184-A197-4342-BAD0-E32AAA8DA743}" type="parTrans" cxnId="{A2AA4F9C-B00F-41FC-A6E4-E66C3178BC3C}">
      <dgm:prSet/>
      <dgm:spPr/>
      <dgm:t>
        <a:bodyPr/>
        <a:lstStyle/>
        <a:p>
          <a:endParaRPr lang="en-US"/>
        </a:p>
      </dgm:t>
    </dgm:pt>
    <dgm:pt modelId="{4DD2EF70-DDF7-4BA2-BB89-6B5B6EA0E19C}" type="sibTrans" cxnId="{A2AA4F9C-B00F-41FC-A6E4-E66C3178BC3C}">
      <dgm:prSet/>
      <dgm:spPr/>
      <dgm:t>
        <a:bodyPr/>
        <a:lstStyle/>
        <a:p>
          <a:endParaRPr lang="en-US"/>
        </a:p>
      </dgm:t>
    </dgm:pt>
    <dgm:pt modelId="{26412474-1BDD-4949-8753-4AB9BE93FFE9}">
      <dgm:prSet/>
      <dgm:spPr>
        <a:solidFill>
          <a:schemeClr val="accent6">
            <a:lumMod val="40000"/>
            <a:lumOff val="60000"/>
          </a:schemeClr>
        </a:solidFill>
      </dgm:spPr>
      <dgm:t>
        <a:bodyPr/>
        <a:lstStyle/>
        <a:p>
          <a:r>
            <a:rPr lang="en-US" dirty="0">
              <a:solidFill>
                <a:schemeClr val="tx1"/>
              </a:solidFill>
            </a:rPr>
            <a:t>It demonstrates Penn State’s ability to support big data projects and programs and enables Penn State to be even more competitive for large multi-institutional data driven projects. </a:t>
          </a:r>
        </a:p>
      </dgm:t>
    </dgm:pt>
    <dgm:pt modelId="{915D6203-BFFC-4EA4-A31B-D11939CDEC68}" type="parTrans" cxnId="{B8E5C785-9C26-42AA-8FFD-153C1F122E15}">
      <dgm:prSet/>
      <dgm:spPr/>
      <dgm:t>
        <a:bodyPr/>
        <a:lstStyle/>
        <a:p>
          <a:endParaRPr lang="en-US"/>
        </a:p>
      </dgm:t>
    </dgm:pt>
    <dgm:pt modelId="{3D670B98-3E96-4CD2-8326-5D44D29A379F}" type="sibTrans" cxnId="{B8E5C785-9C26-42AA-8FFD-153C1F122E15}">
      <dgm:prSet/>
      <dgm:spPr/>
      <dgm:t>
        <a:bodyPr/>
        <a:lstStyle/>
        <a:p>
          <a:endParaRPr lang="en-US"/>
        </a:p>
      </dgm:t>
    </dgm:pt>
    <dgm:pt modelId="{38585A59-BD3B-4754-9B1D-CFA60750635E}">
      <dgm:prSet/>
      <dgm:spPr>
        <a:solidFill>
          <a:schemeClr val="accent6">
            <a:lumMod val="40000"/>
            <a:lumOff val="60000"/>
          </a:schemeClr>
        </a:solidFill>
      </dgm:spPr>
      <dgm:t>
        <a:bodyPr/>
        <a:lstStyle/>
        <a:p>
          <a:r>
            <a:rPr lang="en-US" dirty="0">
              <a:solidFill>
                <a:schemeClr val="tx1"/>
              </a:solidFill>
            </a:rPr>
            <a:t>Data Commons aligns to the FAIR principles, and is an approved repository for multiple journals, RE3Data.org, and the Research Data Alliance, and </a:t>
          </a:r>
          <a:r>
            <a:rPr lang="en-US" dirty="0" err="1">
              <a:solidFill>
                <a:schemeClr val="tx1"/>
              </a:solidFill>
            </a:rPr>
            <a:t>data.gov</a:t>
          </a:r>
          <a:r>
            <a:rPr lang="en-US" dirty="0">
              <a:solidFill>
                <a:schemeClr val="tx1"/>
              </a:solidFill>
            </a:rPr>
            <a:t> </a:t>
          </a:r>
        </a:p>
      </dgm:t>
    </dgm:pt>
    <dgm:pt modelId="{92E4CD88-09B4-4BC7-9D19-C03F5B566572}" type="parTrans" cxnId="{245DF2CE-5A61-489E-B3B9-088E5B30D040}">
      <dgm:prSet/>
      <dgm:spPr/>
      <dgm:t>
        <a:bodyPr/>
        <a:lstStyle/>
        <a:p>
          <a:endParaRPr lang="en-US"/>
        </a:p>
      </dgm:t>
    </dgm:pt>
    <dgm:pt modelId="{1737D15B-1CC8-4F47-ABCE-0962F22CD025}" type="sibTrans" cxnId="{245DF2CE-5A61-489E-B3B9-088E5B30D040}">
      <dgm:prSet/>
      <dgm:spPr/>
      <dgm:t>
        <a:bodyPr/>
        <a:lstStyle/>
        <a:p>
          <a:endParaRPr lang="en-US"/>
        </a:p>
      </dgm:t>
    </dgm:pt>
    <dgm:pt modelId="{FF8A49F8-0239-854A-8383-8AB005F7493C}" type="pres">
      <dgm:prSet presAssocID="{56C687D5-D950-48C9-9C2C-F62031E4D2C6}" presName="Name0" presStyleCnt="0">
        <dgm:presLayoutVars>
          <dgm:dir/>
          <dgm:animLvl val="lvl"/>
          <dgm:resizeHandles val="exact"/>
        </dgm:presLayoutVars>
      </dgm:prSet>
      <dgm:spPr/>
    </dgm:pt>
    <dgm:pt modelId="{90D0C779-7DD2-DB4B-964A-5DC96432902B}" type="pres">
      <dgm:prSet presAssocID="{38585A59-BD3B-4754-9B1D-CFA60750635E}" presName="boxAndChildren" presStyleCnt="0"/>
      <dgm:spPr/>
    </dgm:pt>
    <dgm:pt modelId="{6D33F041-388A-1C4D-A449-B8F0CB9D890E}" type="pres">
      <dgm:prSet presAssocID="{38585A59-BD3B-4754-9B1D-CFA60750635E}" presName="parentTextBox" presStyleLbl="node1" presStyleIdx="0" presStyleCnt="3"/>
      <dgm:spPr/>
    </dgm:pt>
    <dgm:pt modelId="{B7B4EE26-AA3F-6A4B-A31B-762E5D9A7368}" type="pres">
      <dgm:prSet presAssocID="{3D670B98-3E96-4CD2-8326-5D44D29A379F}" presName="sp" presStyleCnt="0"/>
      <dgm:spPr/>
    </dgm:pt>
    <dgm:pt modelId="{CFE3723E-3860-1844-9044-CC20D95C8CA1}" type="pres">
      <dgm:prSet presAssocID="{26412474-1BDD-4949-8753-4AB9BE93FFE9}" presName="arrowAndChildren" presStyleCnt="0"/>
      <dgm:spPr/>
    </dgm:pt>
    <dgm:pt modelId="{F8210662-EE00-D642-942D-A44B6EC889CD}" type="pres">
      <dgm:prSet presAssocID="{26412474-1BDD-4949-8753-4AB9BE93FFE9}" presName="parentTextArrow" presStyleLbl="node1" presStyleIdx="1" presStyleCnt="3"/>
      <dgm:spPr/>
    </dgm:pt>
    <dgm:pt modelId="{CE0DACEB-E80D-8345-BAA8-FFA006189B68}" type="pres">
      <dgm:prSet presAssocID="{4DD2EF70-DDF7-4BA2-BB89-6B5B6EA0E19C}" presName="sp" presStyleCnt="0"/>
      <dgm:spPr/>
    </dgm:pt>
    <dgm:pt modelId="{67D6082D-4127-6442-909F-4E6B81107969}" type="pres">
      <dgm:prSet presAssocID="{B215A391-0026-48A1-8D7C-5B1D55A82302}" presName="arrowAndChildren" presStyleCnt="0"/>
      <dgm:spPr/>
    </dgm:pt>
    <dgm:pt modelId="{55AED96B-9C21-7141-BC94-291EFBF20938}" type="pres">
      <dgm:prSet presAssocID="{B215A391-0026-48A1-8D7C-5B1D55A82302}" presName="parentTextArrow" presStyleLbl="node1" presStyleIdx="2" presStyleCnt="3"/>
      <dgm:spPr/>
    </dgm:pt>
  </dgm:ptLst>
  <dgm:cxnLst>
    <dgm:cxn modelId="{D51D2A01-9273-8E45-A7C7-702B94D85AC0}" type="presOf" srcId="{26412474-1BDD-4949-8753-4AB9BE93FFE9}" destId="{F8210662-EE00-D642-942D-A44B6EC889CD}" srcOrd="0" destOrd="0" presId="urn:microsoft.com/office/officeart/2005/8/layout/process4"/>
    <dgm:cxn modelId="{29BFD610-F987-A541-81CE-D6BA04F79477}" type="presOf" srcId="{56C687D5-D950-48C9-9C2C-F62031E4D2C6}" destId="{FF8A49F8-0239-854A-8383-8AB005F7493C}" srcOrd="0" destOrd="0" presId="urn:microsoft.com/office/officeart/2005/8/layout/process4"/>
    <dgm:cxn modelId="{AB63B947-96AA-0E49-815D-5AADC4CFF623}" type="presOf" srcId="{38585A59-BD3B-4754-9B1D-CFA60750635E}" destId="{6D33F041-388A-1C4D-A449-B8F0CB9D890E}" srcOrd="0" destOrd="0" presId="urn:microsoft.com/office/officeart/2005/8/layout/process4"/>
    <dgm:cxn modelId="{76636B58-718E-4048-8B07-88686D3A607A}" type="presOf" srcId="{B215A391-0026-48A1-8D7C-5B1D55A82302}" destId="{55AED96B-9C21-7141-BC94-291EFBF20938}" srcOrd="0" destOrd="0" presId="urn:microsoft.com/office/officeart/2005/8/layout/process4"/>
    <dgm:cxn modelId="{B8E5C785-9C26-42AA-8FFD-153C1F122E15}" srcId="{56C687D5-D950-48C9-9C2C-F62031E4D2C6}" destId="{26412474-1BDD-4949-8753-4AB9BE93FFE9}" srcOrd="1" destOrd="0" parTransId="{915D6203-BFFC-4EA4-A31B-D11939CDEC68}" sibTransId="{3D670B98-3E96-4CD2-8326-5D44D29A379F}"/>
    <dgm:cxn modelId="{A2AA4F9C-B00F-41FC-A6E4-E66C3178BC3C}" srcId="{56C687D5-D950-48C9-9C2C-F62031E4D2C6}" destId="{B215A391-0026-48A1-8D7C-5B1D55A82302}" srcOrd="0" destOrd="0" parTransId="{35CA6184-A197-4342-BAD0-E32AAA8DA743}" sibTransId="{4DD2EF70-DDF7-4BA2-BB89-6B5B6EA0E19C}"/>
    <dgm:cxn modelId="{245DF2CE-5A61-489E-B3B9-088E5B30D040}" srcId="{56C687D5-D950-48C9-9C2C-F62031E4D2C6}" destId="{38585A59-BD3B-4754-9B1D-CFA60750635E}" srcOrd="2" destOrd="0" parTransId="{92E4CD88-09B4-4BC7-9D19-C03F5B566572}" sibTransId="{1737D15B-1CC8-4F47-ABCE-0962F22CD025}"/>
    <dgm:cxn modelId="{2EEA556C-6CD4-B445-99F5-79BDE38DB921}" type="presParOf" srcId="{FF8A49F8-0239-854A-8383-8AB005F7493C}" destId="{90D0C779-7DD2-DB4B-964A-5DC96432902B}" srcOrd="0" destOrd="0" presId="urn:microsoft.com/office/officeart/2005/8/layout/process4"/>
    <dgm:cxn modelId="{4A4CC179-08EC-DC44-B526-0D1FDD8F7C0C}" type="presParOf" srcId="{90D0C779-7DD2-DB4B-964A-5DC96432902B}" destId="{6D33F041-388A-1C4D-A449-B8F0CB9D890E}" srcOrd="0" destOrd="0" presId="urn:microsoft.com/office/officeart/2005/8/layout/process4"/>
    <dgm:cxn modelId="{CA8A44D1-2490-DE46-89CE-E9441F806853}" type="presParOf" srcId="{FF8A49F8-0239-854A-8383-8AB005F7493C}" destId="{B7B4EE26-AA3F-6A4B-A31B-762E5D9A7368}" srcOrd="1" destOrd="0" presId="urn:microsoft.com/office/officeart/2005/8/layout/process4"/>
    <dgm:cxn modelId="{B31121C7-E5BF-E947-9F0A-825C7EBAEE5F}" type="presParOf" srcId="{FF8A49F8-0239-854A-8383-8AB005F7493C}" destId="{CFE3723E-3860-1844-9044-CC20D95C8CA1}" srcOrd="2" destOrd="0" presId="urn:microsoft.com/office/officeart/2005/8/layout/process4"/>
    <dgm:cxn modelId="{B96442DB-6E4C-6041-A6B6-CB9C949999DC}" type="presParOf" srcId="{CFE3723E-3860-1844-9044-CC20D95C8CA1}" destId="{F8210662-EE00-D642-942D-A44B6EC889CD}" srcOrd="0" destOrd="0" presId="urn:microsoft.com/office/officeart/2005/8/layout/process4"/>
    <dgm:cxn modelId="{7B5C78AD-D8DF-8F41-89AC-075023BF3FE2}" type="presParOf" srcId="{FF8A49F8-0239-854A-8383-8AB005F7493C}" destId="{CE0DACEB-E80D-8345-BAA8-FFA006189B68}" srcOrd="3" destOrd="0" presId="urn:microsoft.com/office/officeart/2005/8/layout/process4"/>
    <dgm:cxn modelId="{FBF855F5-E519-A546-9320-F3D659C21DF5}" type="presParOf" srcId="{FF8A49F8-0239-854A-8383-8AB005F7493C}" destId="{67D6082D-4127-6442-909F-4E6B81107969}" srcOrd="4" destOrd="0" presId="urn:microsoft.com/office/officeart/2005/8/layout/process4"/>
    <dgm:cxn modelId="{B4C51EF1-684C-F147-9B63-8FCE00E33CA3}" type="presParOf" srcId="{67D6082D-4127-6442-909F-4E6B81107969}" destId="{55AED96B-9C21-7141-BC94-291EFBF20938}"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C565D-5CA4-964D-8412-448FDA4E7871}">
      <dsp:nvSpPr>
        <dsp:cNvPr id="0" name=""/>
        <dsp:cNvSpPr/>
      </dsp:nvSpPr>
      <dsp:spPr>
        <a:xfrm>
          <a:off x="3571" y="629238"/>
          <a:ext cx="2833687" cy="1700212"/>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Developed the PA Flood Risk Assessment Tool</a:t>
          </a:r>
        </a:p>
        <a:p>
          <a:pPr marL="0" lvl="0" indent="0" algn="ctr" defTabSz="622300">
            <a:lnSpc>
              <a:spcPct val="90000"/>
            </a:lnSpc>
            <a:spcBef>
              <a:spcPct val="0"/>
            </a:spcBef>
            <a:spcAft>
              <a:spcPct val="35000"/>
            </a:spcAft>
            <a:buNone/>
          </a:pPr>
          <a:r>
            <a:rPr lang="en-US" sz="1400" kern="1200" dirty="0" err="1"/>
            <a:t>pafloodrisk.psu.edu</a:t>
          </a:r>
          <a:endParaRPr lang="en-US" sz="1400" kern="1200" dirty="0"/>
        </a:p>
      </dsp:txBody>
      <dsp:txXfrm>
        <a:off x="3571" y="629238"/>
        <a:ext cx="2833687" cy="1700212"/>
      </dsp:txXfrm>
    </dsp:sp>
    <dsp:sp modelId="{A2505C34-EC75-5F42-9346-D9342EA374CE}">
      <dsp:nvSpPr>
        <dsp:cNvPr id="0" name=""/>
        <dsp:cNvSpPr/>
      </dsp:nvSpPr>
      <dsp:spPr>
        <a:xfrm>
          <a:off x="3120628" y="629238"/>
          <a:ext cx="2833687" cy="1700212"/>
        </a:xfrm>
        <a:prstGeom prst="rect">
          <a:avLst/>
        </a:prstGeom>
        <a:solidFill>
          <a:schemeClr val="accent1">
            <a:shade val="80000"/>
            <a:hueOff val="23414"/>
            <a:satOff val="-5144"/>
            <a:lumOff val="48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Developed</a:t>
          </a:r>
          <a:r>
            <a:rPr lang="en-US" sz="1400" kern="1200" baseline="0" dirty="0"/>
            <a:t> and manage Pennsylvania Spatial Data Access</a:t>
          </a:r>
        </a:p>
        <a:p>
          <a:pPr marL="0" lvl="0" indent="0" algn="ctr" defTabSz="622300">
            <a:lnSpc>
              <a:spcPct val="90000"/>
            </a:lnSpc>
            <a:spcBef>
              <a:spcPct val="0"/>
            </a:spcBef>
            <a:spcAft>
              <a:spcPct val="35000"/>
            </a:spcAft>
            <a:buNone/>
          </a:pPr>
          <a:r>
            <a:rPr lang="en-US" sz="1400" kern="1200" baseline="0" dirty="0" err="1"/>
            <a:t>pasda.psu.edu</a:t>
          </a:r>
          <a:endParaRPr lang="en-US" sz="1400" kern="1200" dirty="0"/>
        </a:p>
      </dsp:txBody>
      <dsp:txXfrm>
        <a:off x="3120628" y="629238"/>
        <a:ext cx="2833687" cy="1700212"/>
      </dsp:txXfrm>
    </dsp:sp>
    <dsp:sp modelId="{6D9CE8A9-B8B1-464B-AE5A-C7B16D4B2936}">
      <dsp:nvSpPr>
        <dsp:cNvPr id="0" name=""/>
        <dsp:cNvSpPr/>
      </dsp:nvSpPr>
      <dsp:spPr>
        <a:xfrm>
          <a:off x="6237684" y="629238"/>
          <a:ext cx="2833687" cy="1700212"/>
        </a:xfrm>
        <a:prstGeom prst="rect">
          <a:avLst/>
        </a:prstGeom>
        <a:solidFill>
          <a:schemeClr val="accent1">
            <a:shade val="80000"/>
            <a:hueOff val="46828"/>
            <a:satOff val="-10288"/>
            <a:lumOff val="97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Manage the Penn State Data Commons research data repository</a:t>
          </a:r>
        </a:p>
        <a:p>
          <a:pPr marL="0" lvl="0" indent="0" algn="ctr" defTabSz="622300">
            <a:lnSpc>
              <a:spcPct val="90000"/>
            </a:lnSpc>
            <a:spcBef>
              <a:spcPct val="0"/>
            </a:spcBef>
            <a:spcAft>
              <a:spcPct val="35000"/>
            </a:spcAft>
            <a:buNone/>
          </a:pPr>
          <a:r>
            <a:rPr lang="en-US" sz="1400" kern="1200" dirty="0" err="1"/>
            <a:t>datacommons.psu.edu</a:t>
          </a:r>
          <a:endParaRPr lang="en-US" sz="1400" kern="1200" dirty="0"/>
        </a:p>
      </dsp:txBody>
      <dsp:txXfrm>
        <a:off x="6237684" y="629238"/>
        <a:ext cx="2833687" cy="1700212"/>
      </dsp:txXfrm>
    </dsp:sp>
    <dsp:sp modelId="{A3D0E0CF-50DE-E940-BCDA-05EE5230EFD9}">
      <dsp:nvSpPr>
        <dsp:cNvPr id="0" name=""/>
        <dsp:cNvSpPr/>
      </dsp:nvSpPr>
      <dsp:spPr>
        <a:xfrm>
          <a:off x="9354740" y="629238"/>
          <a:ext cx="2833687" cy="1700212"/>
        </a:xfrm>
        <a:prstGeom prst="rect">
          <a:avLst/>
        </a:prstGeom>
        <a:solidFill>
          <a:schemeClr val="accent1">
            <a:shade val="80000"/>
            <a:hueOff val="70242"/>
            <a:satOff val="-15432"/>
            <a:lumOff val="146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Developing 3D Pennsylvania</a:t>
          </a:r>
        </a:p>
      </dsp:txBody>
      <dsp:txXfrm>
        <a:off x="9354740" y="629238"/>
        <a:ext cx="2833687" cy="1700212"/>
      </dsp:txXfrm>
    </dsp:sp>
    <dsp:sp modelId="{29FDEA91-9E2D-934C-831E-C6302A66F62F}">
      <dsp:nvSpPr>
        <dsp:cNvPr id="0" name=""/>
        <dsp:cNvSpPr/>
      </dsp:nvSpPr>
      <dsp:spPr>
        <a:xfrm>
          <a:off x="3571" y="2612819"/>
          <a:ext cx="2833687" cy="1700212"/>
        </a:xfrm>
        <a:prstGeom prst="rect">
          <a:avLst/>
        </a:prstGeom>
        <a:solidFill>
          <a:schemeClr val="accent1">
            <a:shade val="80000"/>
            <a:hueOff val="93656"/>
            <a:satOff val="-20577"/>
            <a:lumOff val="194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Manage Historic Aerial Photos</a:t>
          </a:r>
        </a:p>
        <a:p>
          <a:pPr marL="0" lvl="0" indent="0" algn="ctr" defTabSz="622300">
            <a:lnSpc>
              <a:spcPct val="90000"/>
            </a:lnSpc>
            <a:spcBef>
              <a:spcPct val="0"/>
            </a:spcBef>
            <a:spcAft>
              <a:spcPct val="35000"/>
            </a:spcAft>
            <a:buNone/>
          </a:pPr>
          <a:r>
            <a:rPr lang="en-US" sz="1400" kern="1200" dirty="0" err="1"/>
            <a:t>pennpilot.psu.edu</a:t>
          </a:r>
          <a:endParaRPr lang="en-US" sz="1400" kern="1200" dirty="0"/>
        </a:p>
      </dsp:txBody>
      <dsp:txXfrm>
        <a:off x="3571" y="2612819"/>
        <a:ext cx="2833687" cy="1700212"/>
      </dsp:txXfrm>
    </dsp:sp>
    <dsp:sp modelId="{338B3B9B-20AA-794E-A37E-76BE2ECD030D}">
      <dsp:nvSpPr>
        <dsp:cNvPr id="0" name=""/>
        <dsp:cNvSpPr/>
      </dsp:nvSpPr>
      <dsp:spPr>
        <a:xfrm>
          <a:off x="3120628" y="2612819"/>
          <a:ext cx="2833687" cy="1700212"/>
        </a:xfrm>
        <a:prstGeom prst="rect">
          <a:avLst/>
        </a:prstGeom>
        <a:solidFill>
          <a:schemeClr val="accent1">
            <a:shade val="80000"/>
            <a:hueOff val="117070"/>
            <a:satOff val="-25721"/>
            <a:lumOff val="243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Host and manage current imagery, elevation, lidar, state and federal data, underground mine maps (</a:t>
          </a:r>
          <a:r>
            <a:rPr lang="en-US" sz="1400" kern="1200" dirty="0" err="1"/>
            <a:t>minemaps.psu.edu</a:t>
          </a:r>
          <a:r>
            <a:rPr lang="en-US" sz="1400" kern="1200" dirty="0"/>
            <a:t>)</a:t>
          </a:r>
        </a:p>
      </dsp:txBody>
      <dsp:txXfrm>
        <a:off x="3120628" y="2612819"/>
        <a:ext cx="2833687" cy="1700212"/>
      </dsp:txXfrm>
    </dsp:sp>
    <dsp:sp modelId="{DDE6F451-8C15-7A4E-A923-7B8BF9BCB29D}">
      <dsp:nvSpPr>
        <dsp:cNvPr id="0" name=""/>
        <dsp:cNvSpPr/>
      </dsp:nvSpPr>
      <dsp:spPr>
        <a:xfrm>
          <a:off x="6237684" y="2612819"/>
          <a:ext cx="2833687" cy="1700212"/>
        </a:xfrm>
        <a:prstGeom prst="rect">
          <a:avLst/>
        </a:prstGeom>
        <a:solidFill>
          <a:schemeClr val="accent1">
            <a:shade val="80000"/>
            <a:hueOff val="140484"/>
            <a:satOff val="-30865"/>
            <a:lumOff val="292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Collaborate across PSU </a:t>
          </a:r>
        </a:p>
        <a:p>
          <a:pPr marL="0" lvl="0" indent="0" algn="ctr" defTabSz="622300">
            <a:lnSpc>
              <a:spcPct val="90000"/>
            </a:lnSpc>
            <a:spcBef>
              <a:spcPct val="0"/>
            </a:spcBef>
            <a:spcAft>
              <a:spcPct val="35000"/>
            </a:spcAft>
            <a:buNone/>
          </a:pPr>
          <a:r>
            <a:rPr lang="en-US" sz="1400" kern="1200" dirty="0"/>
            <a:t>Climate Consortium</a:t>
          </a:r>
        </a:p>
        <a:p>
          <a:pPr marL="0" lvl="0" indent="0" algn="ctr" defTabSz="622300">
            <a:lnSpc>
              <a:spcPct val="90000"/>
            </a:lnSpc>
            <a:spcBef>
              <a:spcPct val="0"/>
            </a:spcBef>
            <a:spcAft>
              <a:spcPct val="35000"/>
            </a:spcAft>
            <a:buNone/>
          </a:pPr>
          <a:r>
            <a:rPr lang="en-US" sz="1400" kern="1200" dirty="0"/>
            <a:t>CIVIC</a:t>
          </a:r>
        </a:p>
        <a:p>
          <a:pPr marL="0" lvl="0" indent="0" algn="ctr" defTabSz="622300">
            <a:lnSpc>
              <a:spcPct val="90000"/>
            </a:lnSpc>
            <a:spcBef>
              <a:spcPct val="0"/>
            </a:spcBef>
            <a:spcAft>
              <a:spcPct val="35000"/>
            </a:spcAft>
            <a:buNone/>
          </a:pPr>
          <a:r>
            <a:rPr lang="en-US" sz="1400" kern="1200" dirty="0"/>
            <a:t>Flood Risk Working Group</a:t>
          </a:r>
        </a:p>
        <a:p>
          <a:pPr marL="0" lvl="0" indent="0" algn="ctr" defTabSz="622300">
            <a:lnSpc>
              <a:spcPct val="90000"/>
            </a:lnSpc>
            <a:spcBef>
              <a:spcPct val="0"/>
            </a:spcBef>
            <a:spcAft>
              <a:spcPct val="35000"/>
            </a:spcAft>
            <a:buNone/>
          </a:pPr>
          <a:r>
            <a:rPr lang="en-US" sz="1400" kern="1200" dirty="0"/>
            <a:t>Sea Grant </a:t>
          </a:r>
        </a:p>
        <a:p>
          <a:pPr marL="0" lvl="0" indent="0" algn="ctr" defTabSz="622300">
            <a:lnSpc>
              <a:spcPct val="90000"/>
            </a:lnSpc>
            <a:spcBef>
              <a:spcPct val="0"/>
            </a:spcBef>
            <a:spcAft>
              <a:spcPct val="35000"/>
            </a:spcAft>
            <a:buNone/>
          </a:pPr>
          <a:r>
            <a:rPr lang="en-US" sz="1400" kern="1200" dirty="0"/>
            <a:t>Center for Critical Minerals</a:t>
          </a:r>
        </a:p>
      </dsp:txBody>
      <dsp:txXfrm>
        <a:off x="6237684" y="2612819"/>
        <a:ext cx="2833687" cy="1700212"/>
      </dsp:txXfrm>
    </dsp:sp>
    <dsp:sp modelId="{8BCE5B7F-C457-7147-93F0-EA22133BBF9E}">
      <dsp:nvSpPr>
        <dsp:cNvPr id="0" name=""/>
        <dsp:cNvSpPr/>
      </dsp:nvSpPr>
      <dsp:spPr>
        <a:xfrm>
          <a:off x="9354740" y="2612819"/>
          <a:ext cx="2833687" cy="1700212"/>
        </a:xfrm>
        <a:prstGeom prst="rect">
          <a:avLst/>
        </a:prstGeom>
        <a:solidFill>
          <a:schemeClr val="accent1">
            <a:shade val="80000"/>
            <a:hueOff val="163898"/>
            <a:satOff val="-36009"/>
            <a:lumOff val="340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Collaborate across the state, federal, local, and non profit organizations including NWS/NOAA, DOE, USGS, FEMA, PADEP, PEMA, PennDOT,  </a:t>
          </a:r>
          <a:r>
            <a:rPr lang="en-US" sz="1400" kern="1200" dirty="0" err="1"/>
            <a:t>WeConservePA</a:t>
          </a:r>
          <a:r>
            <a:rPr lang="en-US" sz="1400" kern="1200" dirty="0"/>
            <a:t>, and more. </a:t>
          </a:r>
        </a:p>
      </dsp:txBody>
      <dsp:txXfrm>
        <a:off x="9354740" y="2612819"/>
        <a:ext cx="2833687" cy="17002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8AEB5A-2B92-4E89-83EB-CB9AF510C2EC}">
      <dsp:nvSpPr>
        <dsp:cNvPr id="0" name=""/>
        <dsp:cNvSpPr/>
      </dsp:nvSpPr>
      <dsp:spPr>
        <a:xfrm>
          <a:off x="0" y="529"/>
          <a:ext cx="10505786" cy="12391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C972E2-C46E-42C7-A95B-B3910557860C}">
      <dsp:nvSpPr>
        <dsp:cNvPr id="0" name=""/>
        <dsp:cNvSpPr/>
      </dsp:nvSpPr>
      <dsp:spPr>
        <a:xfrm>
          <a:off x="374828" y="279327"/>
          <a:ext cx="681505" cy="6815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ABFBE7-F182-479B-B2B4-DB5FD780D4AA}">
      <dsp:nvSpPr>
        <dsp:cNvPr id="0" name=""/>
        <dsp:cNvSpPr/>
      </dsp:nvSpPr>
      <dsp:spPr>
        <a:xfrm>
          <a:off x="1431161" y="529"/>
          <a:ext cx="9074624" cy="1239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38" tIns="131138" rIns="131138" bIns="131138" numCol="1" spcCol="1270" anchor="ctr" anchorCtr="0">
          <a:noAutofit/>
        </a:bodyPr>
        <a:lstStyle/>
        <a:p>
          <a:pPr marL="0" lvl="0" indent="0" algn="l" defTabSz="1022350">
            <a:lnSpc>
              <a:spcPct val="90000"/>
            </a:lnSpc>
            <a:spcBef>
              <a:spcPct val="0"/>
            </a:spcBef>
            <a:spcAft>
              <a:spcPct val="35000"/>
            </a:spcAft>
            <a:buNone/>
          </a:pPr>
          <a:r>
            <a:rPr lang="en-US" sz="2300" kern="1200" dirty="0"/>
            <a:t>In your data management plan, include the Data Commons. We have information you can use to populate your DMP. </a:t>
          </a:r>
        </a:p>
      </dsp:txBody>
      <dsp:txXfrm>
        <a:off x="1431161" y="529"/>
        <a:ext cx="9074624" cy="1239101"/>
      </dsp:txXfrm>
    </dsp:sp>
    <dsp:sp modelId="{D6451DBE-54CB-41B1-B365-8C675647D595}">
      <dsp:nvSpPr>
        <dsp:cNvPr id="0" name=""/>
        <dsp:cNvSpPr/>
      </dsp:nvSpPr>
      <dsp:spPr>
        <a:xfrm>
          <a:off x="0" y="1549405"/>
          <a:ext cx="10505786" cy="12391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67F84D-B23F-4E45-A2C0-407D4E83D301}">
      <dsp:nvSpPr>
        <dsp:cNvPr id="0" name=""/>
        <dsp:cNvSpPr/>
      </dsp:nvSpPr>
      <dsp:spPr>
        <a:xfrm>
          <a:off x="374828" y="1828203"/>
          <a:ext cx="681505" cy="6815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7F1AC8-27BB-4DB6-B326-B18BADD0635F}">
      <dsp:nvSpPr>
        <dsp:cNvPr id="0" name=""/>
        <dsp:cNvSpPr/>
      </dsp:nvSpPr>
      <dsp:spPr>
        <a:xfrm>
          <a:off x="1431161" y="1549405"/>
          <a:ext cx="9074624" cy="1239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38" tIns="131138" rIns="131138" bIns="131138" numCol="1" spcCol="1270" anchor="ctr" anchorCtr="0">
          <a:noAutofit/>
        </a:bodyPr>
        <a:lstStyle/>
        <a:p>
          <a:pPr marL="0" lvl="0" indent="0" algn="l" defTabSz="1022350">
            <a:lnSpc>
              <a:spcPct val="90000"/>
            </a:lnSpc>
            <a:spcBef>
              <a:spcPct val="0"/>
            </a:spcBef>
            <a:spcAft>
              <a:spcPct val="35000"/>
            </a:spcAft>
            <a:buNone/>
          </a:pPr>
          <a:r>
            <a:rPr lang="en-US" sz="2300" kern="1200"/>
            <a:t>Be sure to consider funding for managing and storing your data. Data Commons is hosted by the Institute for Computational and Data Sciences (ICDS). The funding should support ICDS. </a:t>
          </a:r>
        </a:p>
      </dsp:txBody>
      <dsp:txXfrm>
        <a:off x="1431161" y="1549405"/>
        <a:ext cx="9074624" cy="1239101"/>
      </dsp:txXfrm>
    </dsp:sp>
    <dsp:sp modelId="{838CE6E3-CE99-416D-9EF0-6DA3A21A281B}">
      <dsp:nvSpPr>
        <dsp:cNvPr id="0" name=""/>
        <dsp:cNvSpPr/>
      </dsp:nvSpPr>
      <dsp:spPr>
        <a:xfrm>
          <a:off x="0" y="3098282"/>
          <a:ext cx="10505786" cy="12391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DFDC9F-3154-4F91-8A4C-B6DCD71E401E}">
      <dsp:nvSpPr>
        <dsp:cNvPr id="0" name=""/>
        <dsp:cNvSpPr/>
      </dsp:nvSpPr>
      <dsp:spPr>
        <a:xfrm>
          <a:off x="374828" y="3377080"/>
          <a:ext cx="681505" cy="6815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17BF5D-FC8F-4D01-98C4-557433A74FAA}">
      <dsp:nvSpPr>
        <dsp:cNvPr id="0" name=""/>
        <dsp:cNvSpPr/>
      </dsp:nvSpPr>
      <dsp:spPr>
        <a:xfrm>
          <a:off x="1431161" y="3098282"/>
          <a:ext cx="9074624" cy="1239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138" tIns="131138" rIns="131138" bIns="131138" numCol="1" spcCol="1270" anchor="ctr" anchorCtr="0">
          <a:noAutofit/>
        </a:bodyPr>
        <a:lstStyle/>
        <a:p>
          <a:pPr marL="0" lvl="0" indent="0" algn="l" defTabSz="1022350">
            <a:lnSpc>
              <a:spcPct val="90000"/>
            </a:lnSpc>
            <a:spcBef>
              <a:spcPct val="0"/>
            </a:spcBef>
            <a:spcAft>
              <a:spcPct val="35000"/>
            </a:spcAft>
            <a:buNone/>
          </a:pPr>
          <a:r>
            <a:rPr lang="en-US" sz="2300" kern="1200" dirty="0"/>
            <a:t>Feel free to reach out to us during your project. We can provide advice on Best Management Practices for data management for future publication. </a:t>
          </a:r>
        </a:p>
      </dsp:txBody>
      <dsp:txXfrm>
        <a:off x="1431161" y="3098282"/>
        <a:ext cx="9074624" cy="12391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5F554-A1E1-D54F-AF25-151846409AB5}">
      <dsp:nvSpPr>
        <dsp:cNvPr id="0" name=""/>
        <dsp:cNvSpPr/>
      </dsp:nvSpPr>
      <dsp:spPr>
        <a:xfrm>
          <a:off x="0" y="0"/>
          <a:ext cx="8938014" cy="984011"/>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Contact us at </a:t>
          </a:r>
          <a:r>
            <a:rPr lang="en-US" sz="2600" kern="12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datacommons@psu.edu</a:t>
          </a:r>
          <a:endParaRPr lang="en-US" sz="2600" kern="1200" dirty="0">
            <a:solidFill>
              <a:schemeClr val="tx1"/>
            </a:solidFill>
          </a:endParaRPr>
        </a:p>
      </dsp:txBody>
      <dsp:txXfrm>
        <a:off x="28821" y="28821"/>
        <a:ext cx="7876189" cy="926369"/>
      </dsp:txXfrm>
    </dsp:sp>
    <dsp:sp modelId="{87A1D5D1-3395-714A-88C4-679FE0C9E86B}">
      <dsp:nvSpPr>
        <dsp:cNvPr id="0" name=""/>
        <dsp:cNvSpPr/>
      </dsp:nvSpPr>
      <dsp:spPr>
        <a:xfrm>
          <a:off x="788648" y="1148012"/>
          <a:ext cx="8938014" cy="984011"/>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We will work with you to get your data ready to share publicly. </a:t>
          </a:r>
        </a:p>
      </dsp:txBody>
      <dsp:txXfrm>
        <a:off x="817469" y="1176833"/>
        <a:ext cx="7452116" cy="926369"/>
      </dsp:txXfrm>
    </dsp:sp>
    <dsp:sp modelId="{57035894-15B1-F441-9821-0CCE5CB5A853}">
      <dsp:nvSpPr>
        <dsp:cNvPr id="0" name=""/>
        <dsp:cNvSpPr/>
      </dsp:nvSpPr>
      <dsp:spPr>
        <a:xfrm>
          <a:off x="1577296" y="2296025"/>
          <a:ext cx="8938014" cy="984011"/>
        </a:xfrm>
        <a:prstGeom prst="roundRect">
          <a:avLst>
            <a:gd name="adj" fmla="val 10000"/>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We will create metadata, a DOI, and links to related material. </a:t>
          </a:r>
        </a:p>
      </dsp:txBody>
      <dsp:txXfrm>
        <a:off x="1606117" y="2324846"/>
        <a:ext cx="7452116" cy="926369"/>
      </dsp:txXfrm>
    </dsp:sp>
    <dsp:sp modelId="{114E19D5-4B65-4443-A1D9-CE2CD1420D03}">
      <dsp:nvSpPr>
        <dsp:cNvPr id="0" name=""/>
        <dsp:cNvSpPr/>
      </dsp:nvSpPr>
      <dsp:spPr>
        <a:xfrm>
          <a:off x="8298407" y="746208"/>
          <a:ext cx="639607" cy="639607"/>
        </a:xfrm>
        <a:prstGeom prst="downArrow">
          <a:avLst>
            <a:gd name="adj1" fmla="val 55000"/>
            <a:gd name="adj2" fmla="val 45000"/>
          </a:avLst>
        </a:prstGeom>
        <a:solidFill>
          <a:schemeClr val="accent2">
            <a:lumMod val="75000"/>
            <a:alpha val="9000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8442319" y="746208"/>
        <a:ext cx="351783" cy="481304"/>
      </dsp:txXfrm>
    </dsp:sp>
    <dsp:sp modelId="{E6FA6DB2-20CC-6B47-9D32-4B99E0471125}">
      <dsp:nvSpPr>
        <dsp:cNvPr id="0" name=""/>
        <dsp:cNvSpPr/>
      </dsp:nvSpPr>
      <dsp:spPr>
        <a:xfrm>
          <a:off x="9087055" y="1887661"/>
          <a:ext cx="639607" cy="639607"/>
        </a:xfrm>
        <a:prstGeom prst="downArrow">
          <a:avLst>
            <a:gd name="adj1" fmla="val 55000"/>
            <a:gd name="adj2" fmla="val 45000"/>
          </a:avLst>
        </a:prstGeom>
        <a:solidFill>
          <a:schemeClr val="accent2">
            <a:lumMod val="75000"/>
            <a:alpha val="9000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9230967" y="1887661"/>
        <a:ext cx="351783" cy="4813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4205A-43C9-4F86-8FF2-CAA54005CF41}">
      <dsp:nvSpPr>
        <dsp:cNvPr id="0" name=""/>
        <dsp:cNvSpPr/>
      </dsp:nvSpPr>
      <dsp:spPr>
        <a:xfrm>
          <a:off x="0" y="704910"/>
          <a:ext cx="10505786" cy="1301373"/>
        </a:xfrm>
        <a:prstGeom prst="roundRect">
          <a:avLst>
            <a:gd name="adj" fmla="val 1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sp>
    <dsp:sp modelId="{0E28DF46-5A04-4571-A3A7-E016E4857FFA}">
      <dsp:nvSpPr>
        <dsp:cNvPr id="0" name=""/>
        <dsp:cNvSpPr/>
      </dsp:nvSpPr>
      <dsp:spPr>
        <a:xfrm>
          <a:off x="393665" y="997719"/>
          <a:ext cx="715755" cy="7157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DEC262-D9B8-4962-9A5A-A93344F22C30}">
      <dsp:nvSpPr>
        <dsp:cNvPr id="0" name=""/>
        <dsp:cNvSpPr/>
      </dsp:nvSpPr>
      <dsp:spPr>
        <a:xfrm>
          <a:off x="1503086" y="704910"/>
          <a:ext cx="9002699" cy="130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729" tIns="137729" rIns="137729" bIns="137729" numCol="1" spcCol="1270" anchor="ctr" anchorCtr="0">
          <a:noAutofit/>
        </a:bodyPr>
        <a:lstStyle/>
        <a:p>
          <a:pPr marL="0" lvl="0" indent="0" algn="l" defTabSz="800100">
            <a:lnSpc>
              <a:spcPct val="90000"/>
            </a:lnSpc>
            <a:spcBef>
              <a:spcPct val="0"/>
            </a:spcBef>
            <a:spcAft>
              <a:spcPct val="35000"/>
            </a:spcAft>
            <a:buNone/>
          </a:pPr>
          <a:r>
            <a:rPr lang="en-US" sz="1800" b="1" kern="1200"/>
            <a:t>2005 </a:t>
          </a:r>
          <a:r>
            <a:rPr lang="en-US" sz="1800" kern="1200"/>
            <a:t>Concept first presented as an environmental data library and repository data created by PSU faculty, researchers, and collaborators. Received a $5K grant from PSU to explore the concept and acquire data.</a:t>
          </a:r>
        </a:p>
      </dsp:txBody>
      <dsp:txXfrm>
        <a:off x="1503086" y="704910"/>
        <a:ext cx="9002699" cy="1301373"/>
      </dsp:txXfrm>
    </dsp:sp>
    <dsp:sp modelId="{39358D3C-A201-4115-AFB7-7F99B683A81A}">
      <dsp:nvSpPr>
        <dsp:cNvPr id="0" name=""/>
        <dsp:cNvSpPr/>
      </dsp:nvSpPr>
      <dsp:spPr>
        <a:xfrm>
          <a:off x="0" y="2331628"/>
          <a:ext cx="10505786" cy="1301373"/>
        </a:xfrm>
        <a:prstGeom prst="roundRect">
          <a:avLst>
            <a:gd name="adj" fmla="val 10000"/>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sp>
    <dsp:sp modelId="{ED2D70F0-BD31-468A-BBDA-80D0423E6D4E}">
      <dsp:nvSpPr>
        <dsp:cNvPr id="0" name=""/>
        <dsp:cNvSpPr/>
      </dsp:nvSpPr>
      <dsp:spPr>
        <a:xfrm>
          <a:off x="393665" y="2624437"/>
          <a:ext cx="715755" cy="7157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CDF685-C03B-4284-AF3C-0AE4AD5B2F59}">
      <dsp:nvSpPr>
        <dsp:cNvPr id="0" name=""/>
        <dsp:cNvSpPr/>
      </dsp:nvSpPr>
      <dsp:spPr>
        <a:xfrm>
          <a:off x="1503086" y="2331628"/>
          <a:ext cx="9002699" cy="13013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729" tIns="137729" rIns="137729" bIns="137729" numCol="1" spcCol="1270" anchor="ctr" anchorCtr="0">
          <a:noAutofit/>
        </a:bodyPr>
        <a:lstStyle/>
        <a:p>
          <a:pPr marL="0" lvl="0" indent="0" algn="l" defTabSz="800100">
            <a:lnSpc>
              <a:spcPct val="90000"/>
            </a:lnSpc>
            <a:spcBef>
              <a:spcPct val="0"/>
            </a:spcBef>
            <a:spcAft>
              <a:spcPct val="35000"/>
            </a:spcAft>
            <a:buNone/>
          </a:pPr>
          <a:r>
            <a:rPr lang="en-US" sz="1800" b="1" kern="1200" dirty="0"/>
            <a:t>2023</a:t>
          </a:r>
          <a:r>
            <a:rPr lang="en-US" sz="1800" kern="1200" dirty="0"/>
            <a:t> The Data Commons hosts and provides access to approximately 800tb of data.  Data storage is provided by the Institute for Computational and Data Sciences. Institute for Energy and the Environment supports DC staff and EMS has staff member who supports data transfer to DC. </a:t>
          </a:r>
        </a:p>
      </dsp:txBody>
      <dsp:txXfrm>
        <a:off x="1503086" y="2331628"/>
        <a:ext cx="9002699" cy="13013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605BD-32F7-724E-B34D-AD2B05C0CEA9}">
      <dsp:nvSpPr>
        <dsp:cNvPr id="0" name=""/>
        <dsp:cNvSpPr/>
      </dsp:nvSpPr>
      <dsp:spPr>
        <a:xfrm>
          <a:off x="0" y="0"/>
          <a:ext cx="1051531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F4F2057-861A-4E44-97B5-34D261AB2027}">
      <dsp:nvSpPr>
        <dsp:cNvPr id="0" name=""/>
        <dsp:cNvSpPr/>
      </dsp:nvSpPr>
      <dsp:spPr>
        <a:xfrm>
          <a:off x="0" y="0"/>
          <a:ext cx="10515311" cy="410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Data discovery &amp; public access</a:t>
          </a:r>
        </a:p>
      </dsp:txBody>
      <dsp:txXfrm>
        <a:off x="0" y="0"/>
        <a:ext cx="10515311" cy="410004"/>
      </dsp:txXfrm>
    </dsp:sp>
    <dsp:sp modelId="{E696F428-3C63-5E45-B5EE-6839D41395DF}">
      <dsp:nvSpPr>
        <dsp:cNvPr id="0" name=""/>
        <dsp:cNvSpPr/>
      </dsp:nvSpPr>
      <dsp:spPr>
        <a:xfrm>
          <a:off x="0" y="410004"/>
          <a:ext cx="1051531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A98387F-9357-3D43-813F-EB9EDB53534B}">
      <dsp:nvSpPr>
        <dsp:cNvPr id="0" name=""/>
        <dsp:cNvSpPr/>
      </dsp:nvSpPr>
      <dsp:spPr>
        <a:xfrm>
          <a:off x="0" y="410004"/>
          <a:ext cx="10515311" cy="410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Data storage</a:t>
          </a:r>
        </a:p>
      </dsp:txBody>
      <dsp:txXfrm>
        <a:off x="0" y="410004"/>
        <a:ext cx="10515311" cy="410004"/>
      </dsp:txXfrm>
    </dsp:sp>
    <dsp:sp modelId="{E199DAC4-71C6-1748-9E9E-CE06E06BAB49}">
      <dsp:nvSpPr>
        <dsp:cNvPr id="0" name=""/>
        <dsp:cNvSpPr/>
      </dsp:nvSpPr>
      <dsp:spPr>
        <a:xfrm>
          <a:off x="0" y="820009"/>
          <a:ext cx="1051531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7E7ABF5-079E-824B-BA6A-AC827F328736}">
      <dsp:nvSpPr>
        <dsp:cNvPr id="0" name=""/>
        <dsp:cNvSpPr/>
      </dsp:nvSpPr>
      <dsp:spPr>
        <a:xfrm>
          <a:off x="0" y="820009"/>
          <a:ext cx="10515311" cy="410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Data archiving </a:t>
          </a:r>
        </a:p>
      </dsp:txBody>
      <dsp:txXfrm>
        <a:off x="0" y="820009"/>
        <a:ext cx="10515311" cy="410004"/>
      </dsp:txXfrm>
    </dsp:sp>
    <dsp:sp modelId="{96335FE8-F1F6-A14B-80C7-EF21B00D7A58}">
      <dsp:nvSpPr>
        <dsp:cNvPr id="0" name=""/>
        <dsp:cNvSpPr/>
      </dsp:nvSpPr>
      <dsp:spPr>
        <a:xfrm>
          <a:off x="0" y="1230013"/>
          <a:ext cx="1051531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C7902C5-E3AC-A145-B22B-D0DDFD47E874}">
      <dsp:nvSpPr>
        <dsp:cNvPr id="0" name=""/>
        <dsp:cNvSpPr/>
      </dsp:nvSpPr>
      <dsp:spPr>
        <a:xfrm>
          <a:off x="0" y="1230013"/>
          <a:ext cx="10515311" cy="410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Support for development of agency required data management plans</a:t>
          </a:r>
        </a:p>
      </dsp:txBody>
      <dsp:txXfrm>
        <a:off x="0" y="1230013"/>
        <a:ext cx="10515311" cy="410004"/>
      </dsp:txXfrm>
    </dsp:sp>
    <dsp:sp modelId="{7EE6E2AB-0057-1544-9C35-C3BD1EC62E45}">
      <dsp:nvSpPr>
        <dsp:cNvPr id="0" name=""/>
        <dsp:cNvSpPr/>
      </dsp:nvSpPr>
      <dsp:spPr>
        <a:xfrm>
          <a:off x="0" y="1640018"/>
          <a:ext cx="1051531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5A67C67-7DA6-B14F-8309-EA4568710DF2}">
      <dsp:nvSpPr>
        <dsp:cNvPr id="0" name=""/>
        <dsp:cNvSpPr/>
      </dsp:nvSpPr>
      <dsp:spPr>
        <a:xfrm>
          <a:off x="0" y="1640018"/>
          <a:ext cx="10515311" cy="410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Metadata development and data management seminars</a:t>
          </a:r>
        </a:p>
      </dsp:txBody>
      <dsp:txXfrm>
        <a:off x="0" y="1640018"/>
        <a:ext cx="10515311" cy="410004"/>
      </dsp:txXfrm>
    </dsp:sp>
    <dsp:sp modelId="{4A1B1126-A7F5-A04E-A882-AFF1C202BC12}">
      <dsp:nvSpPr>
        <dsp:cNvPr id="0" name=""/>
        <dsp:cNvSpPr/>
      </dsp:nvSpPr>
      <dsp:spPr>
        <a:xfrm>
          <a:off x="0" y="2050023"/>
          <a:ext cx="1051531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B164A55-53AB-6E47-80B2-FB4D90F20716}">
      <dsp:nvSpPr>
        <dsp:cNvPr id="0" name=""/>
        <dsp:cNvSpPr/>
      </dsp:nvSpPr>
      <dsp:spPr>
        <a:xfrm>
          <a:off x="0" y="2050023"/>
          <a:ext cx="10515311" cy="410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Creation of Digital Object Identifiers (DOIs)</a:t>
          </a:r>
        </a:p>
      </dsp:txBody>
      <dsp:txXfrm>
        <a:off x="0" y="2050023"/>
        <a:ext cx="10515311" cy="410004"/>
      </dsp:txXfrm>
    </dsp:sp>
    <dsp:sp modelId="{8A441522-1C0C-6547-A942-D1864A66FC18}">
      <dsp:nvSpPr>
        <dsp:cNvPr id="0" name=""/>
        <dsp:cNvSpPr/>
      </dsp:nvSpPr>
      <dsp:spPr>
        <a:xfrm>
          <a:off x="0" y="2460027"/>
          <a:ext cx="1051531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4E7827F-981D-FB4A-B5DE-4C76291A5B00}">
      <dsp:nvSpPr>
        <dsp:cNvPr id="0" name=""/>
        <dsp:cNvSpPr/>
      </dsp:nvSpPr>
      <dsp:spPr>
        <a:xfrm>
          <a:off x="0" y="2460027"/>
          <a:ext cx="10515311" cy="410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Visualization of compatible data</a:t>
          </a:r>
        </a:p>
      </dsp:txBody>
      <dsp:txXfrm>
        <a:off x="0" y="2460027"/>
        <a:ext cx="10515311" cy="410004"/>
      </dsp:txXfrm>
    </dsp:sp>
    <dsp:sp modelId="{A5A5696D-143E-7949-8BF0-493A9024EA03}">
      <dsp:nvSpPr>
        <dsp:cNvPr id="0" name=""/>
        <dsp:cNvSpPr/>
      </dsp:nvSpPr>
      <dsp:spPr>
        <a:xfrm>
          <a:off x="0" y="2870032"/>
          <a:ext cx="1051531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8E71A48-8F37-7347-98FB-F81F150FF842}">
      <dsp:nvSpPr>
        <dsp:cNvPr id="0" name=""/>
        <dsp:cNvSpPr/>
      </dsp:nvSpPr>
      <dsp:spPr>
        <a:xfrm>
          <a:off x="0" y="2870032"/>
          <a:ext cx="10515311" cy="410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Core data </a:t>
          </a:r>
        </a:p>
      </dsp:txBody>
      <dsp:txXfrm>
        <a:off x="0" y="2870032"/>
        <a:ext cx="10515311" cy="4100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0AF7A-B2B7-4D68-892D-9350C444DB40}">
      <dsp:nvSpPr>
        <dsp:cNvPr id="0" name=""/>
        <dsp:cNvSpPr/>
      </dsp:nvSpPr>
      <dsp:spPr>
        <a:xfrm>
          <a:off x="0" y="1403"/>
          <a:ext cx="10505786" cy="5979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2808A5-707B-4973-900E-946DC7012030}">
      <dsp:nvSpPr>
        <dsp:cNvPr id="0" name=""/>
        <dsp:cNvSpPr/>
      </dsp:nvSpPr>
      <dsp:spPr>
        <a:xfrm>
          <a:off x="180878" y="135941"/>
          <a:ext cx="328870" cy="3288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64C9A3-72E9-4B74-9691-032A250EBAA5}">
      <dsp:nvSpPr>
        <dsp:cNvPr id="0" name=""/>
        <dsp:cNvSpPr/>
      </dsp:nvSpPr>
      <dsp:spPr>
        <a:xfrm>
          <a:off x="690627" y="1403"/>
          <a:ext cx="9815158" cy="597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83" tIns="63283" rIns="63283" bIns="63283" numCol="1" spcCol="1270" anchor="ctr" anchorCtr="0">
          <a:noAutofit/>
        </a:bodyPr>
        <a:lstStyle/>
        <a:p>
          <a:pPr marL="0" lvl="0" indent="0" algn="l" defTabSz="844550">
            <a:lnSpc>
              <a:spcPct val="90000"/>
            </a:lnSpc>
            <a:spcBef>
              <a:spcPct val="0"/>
            </a:spcBef>
            <a:spcAft>
              <a:spcPct val="35000"/>
            </a:spcAft>
            <a:buNone/>
          </a:pPr>
          <a:r>
            <a:rPr lang="en-US" sz="1900" kern="1200"/>
            <a:t>Mediated approach—no self service. </a:t>
          </a:r>
        </a:p>
      </dsp:txBody>
      <dsp:txXfrm>
        <a:off x="690627" y="1403"/>
        <a:ext cx="9815158" cy="597945"/>
      </dsp:txXfrm>
    </dsp:sp>
    <dsp:sp modelId="{C798EF5C-B29F-4311-923D-98DF7B499EDD}">
      <dsp:nvSpPr>
        <dsp:cNvPr id="0" name=""/>
        <dsp:cNvSpPr/>
      </dsp:nvSpPr>
      <dsp:spPr>
        <a:xfrm>
          <a:off x="0" y="748835"/>
          <a:ext cx="10505786" cy="5979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CB734D-5F16-4EF0-B97E-CCFED1CE3DC9}">
      <dsp:nvSpPr>
        <dsp:cNvPr id="0" name=""/>
        <dsp:cNvSpPr/>
      </dsp:nvSpPr>
      <dsp:spPr>
        <a:xfrm>
          <a:off x="180878" y="883373"/>
          <a:ext cx="328870" cy="3288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E97F1E-9285-4F58-898B-D77883CBB557}">
      <dsp:nvSpPr>
        <dsp:cNvPr id="0" name=""/>
        <dsp:cNvSpPr/>
      </dsp:nvSpPr>
      <dsp:spPr>
        <a:xfrm>
          <a:off x="690627" y="748835"/>
          <a:ext cx="9815158" cy="597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83" tIns="63283" rIns="63283" bIns="63283" numCol="1" spcCol="1270" anchor="ctr" anchorCtr="0">
          <a:noAutofit/>
        </a:bodyPr>
        <a:lstStyle/>
        <a:p>
          <a:pPr marL="0" lvl="0" indent="0" algn="l" defTabSz="844550">
            <a:lnSpc>
              <a:spcPct val="90000"/>
            </a:lnSpc>
            <a:spcBef>
              <a:spcPct val="0"/>
            </a:spcBef>
            <a:spcAft>
              <a:spcPct val="35000"/>
            </a:spcAft>
            <a:buNone/>
          </a:pPr>
          <a:r>
            <a:rPr lang="en-US" sz="1900" kern="1200" dirty="0"/>
            <a:t>Why a mediated approach? </a:t>
          </a:r>
        </a:p>
      </dsp:txBody>
      <dsp:txXfrm>
        <a:off x="690627" y="748835"/>
        <a:ext cx="9815158" cy="597945"/>
      </dsp:txXfrm>
    </dsp:sp>
    <dsp:sp modelId="{E0BED367-6826-4C5E-8B17-20BDE9DD55C3}">
      <dsp:nvSpPr>
        <dsp:cNvPr id="0" name=""/>
        <dsp:cNvSpPr/>
      </dsp:nvSpPr>
      <dsp:spPr>
        <a:xfrm>
          <a:off x="0" y="1496267"/>
          <a:ext cx="10505786" cy="5979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417205-17D1-4B97-B8A5-A05B8E5B9029}">
      <dsp:nvSpPr>
        <dsp:cNvPr id="0" name=""/>
        <dsp:cNvSpPr/>
      </dsp:nvSpPr>
      <dsp:spPr>
        <a:xfrm>
          <a:off x="180878" y="1630805"/>
          <a:ext cx="328870" cy="3288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3F6E77-EB7C-4274-8E32-E5C448B10829}">
      <dsp:nvSpPr>
        <dsp:cNvPr id="0" name=""/>
        <dsp:cNvSpPr/>
      </dsp:nvSpPr>
      <dsp:spPr>
        <a:xfrm>
          <a:off x="690627" y="1496267"/>
          <a:ext cx="9815158" cy="597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83" tIns="63283" rIns="63283" bIns="63283" numCol="1" spcCol="1270" anchor="ctr" anchorCtr="0">
          <a:noAutofit/>
        </a:bodyPr>
        <a:lstStyle/>
        <a:p>
          <a:pPr marL="0" lvl="0" indent="0" algn="l" defTabSz="844550">
            <a:lnSpc>
              <a:spcPct val="90000"/>
            </a:lnSpc>
            <a:spcBef>
              <a:spcPct val="0"/>
            </a:spcBef>
            <a:spcAft>
              <a:spcPct val="35000"/>
            </a:spcAft>
            <a:buNone/>
          </a:pPr>
          <a:r>
            <a:rPr lang="en-US" sz="1900" kern="1200" dirty="0"/>
            <a:t>We work directly with researchers throughout the data management life cycle.</a:t>
          </a:r>
        </a:p>
      </dsp:txBody>
      <dsp:txXfrm>
        <a:off x="690627" y="1496267"/>
        <a:ext cx="9815158" cy="597945"/>
      </dsp:txXfrm>
    </dsp:sp>
    <dsp:sp modelId="{B8B2DB01-FF67-46BB-B26E-9E652A4B05FC}">
      <dsp:nvSpPr>
        <dsp:cNvPr id="0" name=""/>
        <dsp:cNvSpPr/>
      </dsp:nvSpPr>
      <dsp:spPr>
        <a:xfrm>
          <a:off x="0" y="2243699"/>
          <a:ext cx="10505786" cy="5979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F6F87F-7487-47AD-BF85-ED7165E14613}">
      <dsp:nvSpPr>
        <dsp:cNvPr id="0" name=""/>
        <dsp:cNvSpPr/>
      </dsp:nvSpPr>
      <dsp:spPr>
        <a:xfrm>
          <a:off x="180878" y="2378237"/>
          <a:ext cx="328870" cy="32887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E0505B-4740-44FD-BB4F-19866D9AB54C}">
      <dsp:nvSpPr>
        <dsp:cNvPr id="0" name=""/>
        <dsp:cNvSpPr/>
      </dsp:nvSpPr>
      <dsp:spPr>
        <a:xfrm>
          <a:off x="690627" y="2243699"/>
          <a:ext cx="9815158" cy="597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83" tIns="63283" rIns="63283" bIns="63283" numCol="1" spcCol="1270" anchor="ctr" anchorCtr="0">
          <a:noAutofit/>
        </a:bodyPr>
        <a:lstStyle/>
        <a:p>
          <a:pPr marL="0" lvl="0" indent="0" algn="l" defTabSz="844550">
            <a:lnSpc>
              <a:spcPct val="90000"/>
            </a:lnSpc>
            <a:spcBef>
              <a:spcPct val="0"/>
            </a:spcBef>
            <a:spcAft>
              <a:spcPct val="35000"/>
            </a:spcAft>
            <a:buNone/>
          </a:pPr>
          <a:r>
            <a:rPr lang="en-US" sz="1900" kern="1200"/>
            <a:t>Data is often too large to upload via self service mechanisms. </a:t>
          </a:r>
        </a:p>
      </dsp:txBody>
      <dsp:txXfrm>
        <a:off x="690627" y="2243699"/>
        <a:ext cx="9815158" cy="597945"/>
      </dsp:txXfrm>
    </dsp:sp>
    <dsp:sp modelId="{9082F8D7-DB9A-4142-88BB-91C52DC6BDCA}">
      <dsp:nvSpPr>
        <dsp:cNvPr id="0" name=""/>
        <dsp:cNvSpPr/>
      </dsp:nvSpPr>
      <dsp:spPr>
        <a:xfrm>
          <a:off x="0" y="2991131"/>
          <a:ext cx="10505786" cy="5979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512180-823A-425D-B602-41CAFCCD629A}">
      <dsp:nvSpPr>
        <dsp:cNvPr id="0" name=""/>
        <dsp:cNvSpPr/>
      </dsp:nvSpPr>
      <dsp:spPr>
        <a:xfrm>
          <a:off x="180878" y="3125669"/>
          <a:ext cx="328870" cy="32887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AD868E-98F5-43EE-A4C6-105416CD6A0C}">
      <dsp:nvSpPr>
        <dsp:cNvPr id="0" name=""/>
        <dsp:cNvSpPr/>
      </dsp:nvSpPr>
      <dsp:spPr>
        <a:xfrm>
          <a:off x="690627" y="2991131"/>
          <a:ext cx="9815158" cy="597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83" tIns="63283" rIns="63283" bIns="63283" numCol="1" spcCol="1270" anchor="ctr" anchorCtr="0">
          <a:noAutofit/>
        </a:bodyPr>
        <a:lstStyle/>
        <a:p>
          <a:pPr marL="0" lvl="0" indent="0" algn="l" defTabSz="844550">
            <a:lnSpc>
              <a:spcPct val="90000"/>
            </a:lnSpc>
            <a:spcBef>
              <a:spcPct val="0"/>
            </a:spcBef>
            <a:spcAft>
              <a:spcPct val="35000"/>
            </a:spcAft>
            <a:buNone/>
          </a:pPr>
          <a:r>
            <a:rPr lang="en-US" sz="1900" kern="1200"/>
            <a:t>Develop more complete metadata. </a:t>
          </a:r>
        </a:p>
      </dsp:txBody>
      <dsp:txXfrm>
        <a:off x="690627" y="2991131"/>
        <a:ext cx="9815158" cy="597945"/>
      </dsp:txXfrm>
    </dsp:sp>
    <dsp:sp modelId="{A52E293C-7A91-42AD-951F-8513CEA1E7D3}">
      <dsp:nvSpPr>
        <dsp:cNvPr id="0" name=""/>
        <dsp:cNvSpPr/>
      </dsp:nvSpPr>
      <dsp:spPr>
        <a:xfrm>
          <a:off x="0" y="3738564"/>
          <a:ext cx="10505786" cy="5979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CDE77D-1541-4E05-89C8-92E0B0620799}">
      <dsp:nvSpPr>
        <dsp:cNvPr id="0" name=""/>
        <dsp:cNvSpPr/>
      </dsp:nvSpPr>
      <dsp:spPr>
        <a:xfrm>
          <a:off x="180878" y="3873101"/>
          <a:ext cx="328870" cy="32887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EA31FD-7F64-4FA6-BBEA-50B6E1CB3E9C}">
      <dsp:nvSpPr>
        <dsp:cNvPr id="0" name=""/>
        <dsp:cNvSpPr/>
      </dsp:nvSpPr>
      <dsp:spPr>
        <a:xfrm>
          <a:off x="690627" y="3738564"/>
          <a:ext cx="9815158" cy="597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83" tIns="63283" rIns="63283" bIns="63283" numCol="1" spcCol="1270" anchor="ctr" anchorCtr="0">
          <a:noAutofit/>
        </a:bodyPr>
        <a:lstStyle/>
        <a:p>
          <a:pPr marL="0" lvl="0" indent="0" algn="l" defTabSz="844550">
            <a:lnSpc>
              <a:spcPct val="90000"/>
            </a:lnSpc>
            <a:spcBef>
              <a:spcPct val="0"/>
            </a:spcBef>
            <a:spcAft>
              <a:spcPct val="35000"/>
            </a:spcAft>
            <a:buNone/>
          </a:pPr>
          <a:r>
            <a:rPr lang="en-US" sz="1900" kern="1200" dirty="0"/>
            <a:t>Need to compress and organize data for download or create streaming services. </a:t>
          </a:r>
        </a:p>
      </dsp:txBody>
      <dsp:txXfrm>
        <a:off x="690627" y="3738564"/>
        <a:ext cx="9815158" cy="5979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F1C6C1-FBBE-48EB-867E-CAD715F52553}">
      <dsp:nvSpPr>
        <dsp:cNvPr id="0" name=""/>
        <dsp:cNvSpPr/>
      </dsp:nvSpPr>
      <dsp:spPr>
        <a:xfrm>
          <a:off x="79687" y="209840"/>
          <a:ext cx="896902" cy="89690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9EE804-02F5-4F0D-ADDC-8A05DC5A6CE1}">
      <dsp:nvSpPr>
        <dsp:cNvPr id="0" name=""/>
        <dsp:cNvSpPr/>
      </dsp:nvSpPr>
      <dsp:spPr>
        <a:xfrm>
          <a:off x="268036" y="398190"/>
          <a:ext cx="520203" cy="5202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DDA73F-5C87-4706-93EB-71FE87BE8880}">
      <dsp:nvSpPr>
        <dsp:cNvPr id="0" name=""/>
        <dsp:cNvSpPr/>
      </dsp:nvSpPr>
      <dsp:spPr>
        <a:xfrm>
          <a:off x="1168783" y="209840"/>
          <a:ext cx="2114127" cy="89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Research</a:t>
          </a:r>
          <a:r>
            <a:rPr lang="en-US" sz="1600" kern="1200" baseline="0" dirty="0"/>
            <a:t> data</a:t>
          </a:r>
          <a:endParaRPr lang="en-US" sz="1600" kern="1200" dirty="0"/>
        </a:p>
      </dsp:txBody>
      <dsp:txXfrm>
        <a:off x="1168783" y="209840"/>
        <a:ext cx="2114127" cy="896902"/>
      </dsp:txXfrm>
    </dsp:sp>
    <dsp:sp modelId="{7EB7B2F2-B66A-43AC-832A-3458E280C000}">
      <dsp:nvSpPr>
        <dsp:cNvPr id="0" name=""/>
        <dsp:cNvSpPr/>
      </dsp:nvSpPr>
      <dsp:spPr>
        <a:xfrm>
          <a:off x="3651281" y="209840"/>
          <a:ext cx="896902" cy="89690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209A6F-6D2D-4981-A0BE-752417A55C85}">
      <dsp:nvSpPr>
        <dsp:cNvPr id="0" name=""/>
        <dsp:cNvSpPr/>
      </dsp:nvSpPr>
      <dsp:spPr>
        <a:xfrm>
          <a:off x="3839630" y="398190"/>
          <a:ext cx="520203" cy="5202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CFFD94-36AB-42EB-9FAE-9A281DE46EA7}">
      <dsp:nvSpPr>
        <dsp:cNvPr id="0" name=""/>
        <dsp:cNvSpPr/>
      </dsp:nvSpPr>
      <dsp:spPr>
        <a:xfrm>
          <a:off x="4740377" y="209840"/>
          <a:ext cx="2114127" cy="89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endParaRPr lang="en-US" sz="1600" kern="1200" dirty="0"/>
        </a:p>
        <a:p>
          <a:pPr marL="0" lvl="0" indent="0" algn="l" defTabSz="711200">
            <a:lnSpc>
              <a:spcPct val="90000"/>
            </a:lnSpc>
            <a:spcBef>
              <a:spcPct val="0"/>
            </a:spcBef>
            <a:spcAft>
              <a:spcPct val="35000"/>
            </a:spcAft>
            <a:buNone/>
          </a:pPr>
          <a:r>
            <a:rPr lang="en-US" sz="1600" kern="1200" dirty="0"/>
            <a:t>Core Data: imagery, databases, spreadsheets, geospatial data, satellite imagery, vector data, grids)</a:t>
          </a:r>
        </a:p>
      </dsp:txBody>
      <dsp:txXfrm>
        <a:off x="4740377" y="209840"/>
        <a:ext cx="2114127" cy="896902"/>
      </dsp:txXfrm>
    </dsp:sp>
    <dsp:sp modelId="{66B51F00-4831-41D8-B6BA-8577F4A1B43D}">
      <dsp:nvSpPr>
        <dsp:cNvPr id="0" name=""/>
        <dsp:cNvSpPr/>
      </dsp:nvSpPr>
      <dsp:spPr>
        <a:xfrm>
          <a:off x="7222875" y="209840"/>
          <a:ext cx="896902" cy="89690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4653E3-F4B9-47BD-96C3-BAF21689EAD3}">
      <dsp:nvSpPr>
        <dsp:cNvPr id="0" name=""/>
        <dsp:cNvSpPr/>
      </dsp:nvSpPr>
      <dsp:spPr>
        <a:xfrm>
          <a:off x="7411224" y="398190"/>
          <a:ext cx="520203" cy="5202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04132F-B75D-4D50-AE45-34515685D43E}">
      <dsp:nvSpPr>
        <dsp:cNvPr id="0" name=""/>
        <dsp:cNvSpPr/>
      </dsp:nvSpPr>
      <dsp:spPr>
        <a:xfrm>
          <a:off x="8311971" y="209840"/>
          <a:ext cx="2114127" cy="89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Metadata</a:t>
          </a:r>
          <a:r>
            <a:rPr lang="en-US" sz="2400" kern="1200" dirty="0"/>
            <a:t> </a:t>
          </a:r>
        </a:p>
      </dsp:txBody>
      <dsp:txXfrm>
        <a:off x="8311971" y="209840"/>
        <a:ext cx="2114127" cy="896902"/>
      </dsp:txXfrm>
    </dsp:sp>
    <dsp:sp modelId="{81E1E8B6-FD26-416F-B296-1DC966B7E7A9}">
      <dsp:nvSpPr>
        <dsp:cNvPr id="0" name=""/>
        <dsp:cNvSpPr/>
      </dsp:nvSpPr>
      <dsp:spPr>
        <a:xfrm>
          <a:off x="79687" y="1907904"/>
          <a:ext cx="896902" cy="89690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E49640-BDDF-4F96-BD1D-2BAB99137E51}">
      <dsp:nvSpPr>
        <dsp:cNvPr id="0" name=""/>
        <dsp:cNvSpPr/>
      </dsp:nvSpPr>
      <dsp:spPr>
        <a:xfrm>
          <a:off x="268036" y="2096253"/>
          <a:ext cx="520203" cy="5202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5C75A3-3014-4A4F-BE31-54948EA2A33F}">
      <dsp:nvSpPr>
        <dsp:cNvPr id="0" name=""/>
        <dsp:cNvSpPr/>
      </dsp:nvSpPr>
      <dsp:spPr>
        <a:xfrm>
          <a:off x="1168783" y="1907904"/>
          <a:ext cx="2114127" cy="89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Documentation of protocols (included in metadata)</a:t>
          </a:r>
        </a:p>
      </dsp:txBody>
      <dsp:txXfrm>
        <a:off x="1168783" y="1907904"/>
        <a:ext cx="2114127" cy="896902"/>
      </dsp:txXfrm>
    </dsp:sp>
    <dsp:sp modelId="{F05009C3-249E-405B-A186-C06617275972}">
      <dsp:nvSpPr>
        <dsp:cNvPr id="0" name=""/>
        <dsp:cNvSpPr/>
      </dsp:nvSpPr>
      <dsp:spPr>
        <a:xfrm>
          <a:off x="3651281" y="1907904"/>
          <a:ext cx="896902" cy="89690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875814-C011-41C7-832F-450AD3B44747}">
      <dsp:nvSpPr>
        <dsp:cNvPr id="0" name=""/>
        <dsp:cNvSpPr/>
      </dsp:nvSpPr>
      <dsp:spPr>
        <a:xfrm>
          <a:off x="3839630" y="2096253"/>
          <a:ext cx="520203" cy="52020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64808B-0E33-4B4C-9F34-7C86EBEFF94F}">
      <dsp:nvSpPr>
        <dsp:cNvPr id="0" name=""/>
        <dsp:cNvSpPr/>
      </dsp:nvSpPr>
      <dsp:spPr>
        <a:xfrm>
          <a:off x="4740377" y="1907904"/>
          <a:ext cx="2114127" cy="89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Models</a:t>
          </a:r>
          <a:r>
            <a:rPr lang="en-US" sz="2400" kern="1200" dirty="0"/>
            <a:t> </a:t>
          </a:r>
        </a:p>
      </dsp:txBody>
      <dsp:txXfrm>
        <a:off x="4740377" y="1907904"/>
        <a:ext cx="2114127" cy="896902"/>
      </dsp:txXfrm>
    </dsp:sp>
    <dsp:sp modelId="{1C3A0D3C-B550-45D8-B47F-97B8B9EF1B91}">
      <dsp:nvSpPr>
        <dsp:cNvPr id="0" name=""/>
        <dsp:cNvSpPr/>
      </dsp:nvSpPr>
      <dsp:spPr>
        <a:xfrm>
          <a:off x="7222875" y="1907904"/>
          <a:ext cx="896902" cy="89690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BFF18F-3071-49C7-845D-9836341779B1}">
      <dsp:nvSpPr>
        <dsp:cNvPr id="0" name=""/>
        <dsp:cNvSpPr/>
      </dsp:nvSpPr>
      <dsp:spPr>
        <a:xfrm>
          <a:off x="7411224" y="2096253"/>
          <a:ext cx="520203" cy="52020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3CCEAF-9D9F-44BF-8606-F59EA0105837}">
      <dsp:nvSpPr>
        <dsp:cNvPr id="0" name=""/>
        <dsp:cNvSpPr/>
      </dsp:nvSpPr>
      <dsp:spPr>
        <a:xfrm>
          <a:off x="8311971" y="1907904"/>
          <a:ext cx="2114127" cy="89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Apps &amp; Tools</a:t>
          </a:r>
        </a:p>
      </dsp:txBody>
      <dsp:txXfrm>
        <a:off x="8311971" y="1907904"/>
        <a:ext cx="2114127" cy="896902"/>
      </dsp:txXfrm>
    </dsp:sp>
    <dsp:sp modelId="{3B69D54D-06AD-40CD-B711-F5F591C408A7}">
      <dsp:nvSpPr>
        <dsp:cNvPr id="0" name=""/>
        <dsp:cNvSpPr/>
      </dsp:nvSpPr>
      <dsp:spPr>
        <a:xfrm>
          <a:off x="79687" y="3605967"/>
          <a:ext cx="896902" cy="89690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A45926-326A-4FB8-A787-466B74C2649A}">
      <dsp:nvSpPr>
        <dsp:cNvPr id="0" name=""/>
        <dsp:cNvSpPr/>
      </dsp:nvSpPr>
      <dsp:spPr>
        <a:xfrm>
          <a:off x="268036" y="3794317"/>
          <a:ext cx="520203" cy="52020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B88074-290E-4959-9A46-2D08650D750A}">
      <dsp:nvSpPr>
        <dsp:cNvPr id="0" name=""/>
        <dsp:cNvSpPr/>
      </dsp:nvSpPr>
      <dsp:spPr>
        <a:xfrm>
          <a:off x="1168783" y="3605967"/>
          <a:ext cx="2114127" cy="89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Reports</a:t>
          </a:r>
        </a:p>
      </dsp:txBody>
      <dsp:txXfrm>
        <a:off x="1168783" y="3605967"/>
        <a:ext cx="2114127" cy="896902"/>
      </dsp:txXfrm>
    </dsp:sp>
    <dsp:sp modelId="{C6D1838B-654F-4D62-9A3E-0CCDC5FDFAB6}">
      <dsp:nvSpPr>
        <dsp:cNvPr id="0" name=""/>
        <dsp:cNvSpPr/>
      </dsp:nvSpPr>
      <dsp:spPr>
        <a:xfrm>
          <a:off x="3651281" y="3605967"/>
          <a:ext cx="896902" cy="89690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1DFAE1-1EFE-44EC-98FE-243009AED302}">
      <dsp:nvSpPr>
        <dsp:cNvPr id="0" name=""/>
        <dsp:cNvSpPr/>
      </dsp:nvSpPr>
      <dsp:spPr>
        <a:xfrm>
          <a:off x="3839630" y="3794317"/>
          <a:ext cx="520203" cy="520203"/>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76EB37-5C25-40C6-A514-2616299A81EC}">
      <dsp:nvSpPr>
        <dsp:cNvPr id="0" name=""/>
        <dsp:cNvSpPr/>
      </dsp:nvSpPr>
      <dsp:spPr>
        <a:xfrm>
          <a:off x="4740377" y="3605967"/>
          <a:ext cx="2114127" cy="89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en-US" sz="1600" kern="1200" dirty="0"/>
            <a:t>Publications (via links, DOIs)</a:t>
          </a:r>
        </a:p>
      </dsp:txBody>
      <dsp:txXfrm>
        <a:off x="4740377" y="3605967"/>
        <a:ext cx="2114127" cy="8969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A5F9E8-3CDC-5347-80AC-C2AC03C7B66E}">
      <dsp:nvSpPr>
        <dsp:cNvPr id="0" name=""/>
        <dsp:cNvSpPr/>
      </dsp:nvSpPr>
      <dsp:spPr>
        <a:xfrm>
          <a:off x="3590" y="224770"/>
          <a:ext cx="1944185" cy="1166511"/>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Meteorology</a:t>
          </a:r>
        </a:p>
      </dsp:txBody>
      <dsp:txXfrm>
        <a:off x="3590" y="224770"/>
        <a:ext cx="1944185" cy="1166511"/>
      </dsp:txXfrm>
    </dsp:sp>
    <dsp:sp modelId="{B2B9F4AC-F4D9-9540-A57C-1834B61C4BC3}">
      <dsp:nvSpPr>
        <dsp:cNvPr id="0" name=""/>
        <dsp:cNvSpPr/>
      </dsp:nvSpPr>
      <dsp:spPr>
        <a:xfrm>
          <a:off x="2142195" y="224770"/>
          <a:ext cx="1944185" cy="1166511"/>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Civil Engineering </a:t>
          </a:r>
        </a:p>
      </dsp:txBody>
      <dsp:txXfrm>
        <a:off x="2142195" y="224770"/>
        <a:ext cx="1944185" cy="1166511"/>
      </dsp:txXfrm>
    </dsp:sp>
    <dsp:sp modelId="{44726A01-494D-0941-A770-781C5175FB01}">
      <dsp:nvSpPr>
        <dsp:cNvPr id="0" name=""/>
        <dsp:cNvSpPr/>
      </dsp:nvSpPr>
      <dsp:spPr>
        <a:xfrm>
          <a:off x="4280800" y="224770"/>
          <a:ext cx="1944185" cy="1166511"/>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rPr>
            <a:t>Chemistry </a:t>
          </a:r>
        </a:p>
      </dsp:txBody>
      <dsp:txXfrm>
        <a:off x="4280800" y="224770"/>
        <a:ext cx="1944185" cy="1166511"/>
      </dsp:txXfrm>
    </dsp:sp>
    <dsp:sp modelId="{10F84846-5EB0-234E-8E44-323433E09AA9}">
      <dsp:nvSpPr>
        <dsp:cNvPr id="0" name=""/>
        <dsp:cNvSpPr/>
      </dsp:nvSpPr>
      <dsp:spPr>
        <a:xfrm>
          <a:off x="6419404" y="224770"/>
          <a:ext cx="1944185" cy="1166511"/>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Aerospace Engineering</a:t>
          </a:r>
        </a:p>
      </dsp:txBody>
      <dsp:txXfrm>
        <a:off x="6419404" y="224770"/>
        <a:ext cx="1944185" cy="1166511"/>
      </dsp:txXfrm>
    </dsp:sp>
    <dsp:sp modelId="{D37AE0A8-1BD2-E848-8AAD-B9386A9209AD}">
      <dsp:nvSpPr>
        <dsp:cNvPr id="0" name=""/>
        <dsp:cNvSpPr/>
      </dsp:nvSpPr>
      <dsp:spPr>
        <a:xfrm>
          <a:off x="8558009" y="224770"/>
          <a:ext cx="1944185" cy="1166511"/>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rPr>
            <a:t>Forest Resources</a:t>
          </a:r>
        </a:p>
      </dsp:txBody>
      <dsp:txXfrm>
        <a:off x="8558009" y="224770"/>
        <a:ext cx="1944185" cy="1166511"/>
      </dsp:txXfrm>
    </dsp:sp>
    <dsp:sp modelId="{431211CD-873A-574D-8847-2B13BF3842A3}">
      <dsp:nvSpPr>
        <dsp:cNvPr id="0" name=""/>
        <dsp:cNvSpPr/>
      </dsp:nvSpPr>
      <dsp:spPr>
        <a:xfrm>
          <a:off x="3590" y="1585700"/>
          <a:ext cx="1944185" cy="1166511"/>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rPr>
            <a:t>Acoustics</a:t>
          </a:r>
        </a:p>
      </dsp:txBody>
      <dsp:txXfrm>
        <a:off x="3590" y="1585700"/>
        <a:ext cx="1944185" cy="1166511"/>
      </dsp:txXfrm>
    </dsp:sp>
    <dsp:sp modelId="{4E98B6B0-3EBE-D145-A2A4-5E6225AE0AC6}">
      <dsp:nvSpPr>
        <dsp:cNvPr id="0" name=""/>
        <dsp:cNvSpPr/>
      </dsp:nvSpPr>
      <dsp:spPr>
        <a:xfrm>
          <a:off x="2142195" y="1585700"/>
          <a:ext cx="1944185" cy="1166511"/>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rPr>
            <a:t>Ecosystem Science</a:t>
          </a:r>
        </a:p>
      </dsp:txBody>
      <dsp:txXfrm>
        <a:off x="2142195" y="1585700"/>
        <a:ext cx="1944185" cy="1166511"/>
      </dsp:txXfrm>
    </dsp:sp>
    <dsp:sp modelId="{E45BB03C-DCC5-4F4F-88FF-140DBAF1FE4A}">
      <dsp:nvSpPr>
        <dsp:cNvPr id="0" name=""/>
        <dsp:cNvSpPr/>
      </dsp:nvSpPr>
      <dsp:spPr>
        <a:xfrm>
          <a:off x="4280800" y="1585700"/>
          <a:ext cx="1944185" cy="1166511"/>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rPr>
            <a:t>Animal Science </a:t>
          </a:r>
        </a:p>
      </dsp:txBody>
      <dsp:txXfrm>
        <a:off x="4280800" y="1585700"/>
        <a:ext cx="1944185" cy="1166511"/>
      </dsp:txXfrm>
    </dsp:sp>
    <dsp:sp modelId="{7CCE6962-ED5D-BF4E-A754-C2FBCCA9262D}">
      <dsp:nvSpPr>
        <dsp:cNvPr id="0" name=""/>
        <dsp:cNvSpPr/>
      </dsp:nvSpPr>
      <dsp:spPr>
        <a:xfrm>
          <a:off x="6419404" y="1585700"/>
          <a:ext cx="1944185" cy="1166511"/>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rPr>
            <a:t>Mechanical and Nuclear Engineering</a:t>
          </a:r>
        </a:p>
      </dsp:txBody>
      <dsp:txXfrm>
        <a:off x="6419404" y="1585700"/>
        <a:ext cx="1944185" cy="1166511"/>
      </dsp:txXfrm>
    </dsp:sp>
    <dsp:sp modelId="{4453A38A-9704-984D-9755-E5F08E7EBB9B}">
      <dsp:nvSpPr>
        <dsp:cNvPr id="0" name=""/>
        <dsp:cNvSpPr/>
      </dsp:nvSpPr>
      <dsp:spPr>
        <a:xfrm>
          <a:off x="8558009" y="1585700"/>
          <a:ext cx="1944185" cy="1166511"/>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rPr>
            <a:t>Mining Engineering</a:t>
          </a:r>
        </a:p>
      </dsp:txBody>
      <dsp:txXfrm>
        <a:off x="8558009" y="1585700"/>
        <a:ext cx="1944185" cy="1166511"/>
      </dsp:txXfrm>
    </dsp:sp>
    <dsp:sp modelId="{6E14605D-51A0-824A-91D5-291C6FC790A4}">
      <dsp:nvSpPr>
        <dsp:cNvPr id="0" name=""/>
        <dsp:cNvSpPr/>
      </dsp:nvSpPr>
      <dsp:spPr>
        <a:xfrm>
          <a:off x="3590" y="2946630"/>
          <a:ext cx="1944185" cy="1166511"/>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rPr>
            <a:t>Entomology</a:t>
          </a:r>
        </a:p>
      </dsp:txBody>
      <dsp:txXfrm>
        <a:off x="3590" y="2946630"/>
        <a:ext cx="1944185" cy="1166511"/>
      </dsp:txXfrm>
    </dsp:sp>
    <dsp:sp modelId="{4EA06F05-4421-7144-8AF0-4D2D57465BC7}">
      <dsp:nvSpPr>
        <dsp:cNvPr id="0" name=""/>
        <dsp:cNvSpPr/>
      </dsp:nvSpPr>
      <dsp:spPr>
        <a:xfrm>
          <a:off x="2142195" y="2946630"/>
          <a:ext cx="1944185" cy="1166511"/>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rPr>
            <a:t>Landscape Architecture </a:t>
          </a:r>
        </a:p>
      </dsp:txBody>
      <dsp:txXfrm>
        <a:off x="2142195" y="2946630"/>
        <a:ext cx="1944185" cy="1166511"/>
      </dsp:txXfrm>
    </dsp:sp>
    <dsp:sp modelId="{FB235545-C243-7442-B7A9-4789A1D48461}">
      <dsp:nvSpPr>
        <dsp:cNvPr id="0" name=""/>
        <dsp:cNvSpPr/>
      </dsp:nvSpPr>
      <dsp:spPr>
        <a:xfrm>
          <a:off x="4280800" y="2946630"/>
          <a:ext cx="1944185" cy="1166511"/>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rPr>
            <a:t>Geography</a:t>
          </a:r>
        </a:p>
      </dsp:txBody>
      <dsp:txXfrm>
        <a:off x="4280800" y="2946630"/>
        <a:ext cx="1944185" cy="1166511"/>
      </dsp:txXfrm>
    </dsp:sp>
    <dsp:sp modelId="{0C757AAC-70F8-C247-831F-9A0C81948AD3}">
      <dsp:nvSpPr>
        <dsp:cNvPr id="0" name=""/>
        <dsp:cNvSpPr/>
      </dsp:nvSpPr>
      <dsp:spPr>
        <a:xfrm>
          <a:off x="6419404" y="2946630"/>
          <a:ext cx="1944185" cy="1166511"/>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rPr>
            <a:t>Meteorology</a:t>
          </a:r>
        </a:p>
      </dsp:txBody>
      <dsp:txXfrm>
        <a:off x="6419404" y="2946630"/>
        <a:ext cx="1944185" cy="1166511"/>
      </dsp:txXfrm>
    </dsp:sp>
    <dsp:sp modelId="{A2607E0A-480C-9849-BE45-3A6976F0056E}">
      <dsp:nvSpPr>
        <dsp:cNvPr id="0" name=""/>
        <dsp:cNvSpPr/>
      </dsp:nvSpPr>
      <dsp:spPr>
        <a:xfrm>
          <a:off x="8558009" y="2946630"/>
          <a:ext cx="1944185" cy="1166511"/>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tx1"/>
              </a:solidFill>
            </a:rPr>
            <a:t>Physics</a:t>
          </a:r>
        </a:p>
      </dsp:txBody>
      <dsp:txXfrm>
        <a:off x="8558009" y="2946630"/>
        <a:ext cx="1944185" cy="11665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53D2E-C0E5-3642-903E-84DB78C4A4D0}">
      <dsp:nvSpPr>
        <dsp:cNvPr id="0" name=""/>
        <dsp:cNvSpPr/>
      </dsp:nvSpPr>
      <dsp:spPr>
        <a:xfrm>
          <a:off x="3077" y="581803"/>
          <a:ext cx="2441774" cy="1465064"/>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tx1"/>
              </a:solidFill>
            </a:rPr>
            <a:t>Huck</a:t>
          </a:r>
        </a:p>
      </dsp:txBody>
      <dsp:txXfrm>
        <a:off x="3077" y="581803"/>
        <a:ext cx="2441774" cy="1465064"/>
      </dsp:txXfrm>
    </dsp:sp>
    <dsp:sp modelId="{9C849A88-6DA9-E94D-893A-F7B5A632CBE7}">
      <dsp:nvSpPr>
        <dsp:cNvPr id="0" name=""/>
        <dsp:cNvSpPr/>
      </dsp:nvSpPr>
      <dsp:spPr>
        <a:xfrm>
          <a:off x="2689029" y="581803"/>
          <a:ext cx="2441774" cy="1465064"/>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tx1"/>
              </a:solidFill>
            </a:rPr>
            <a:t>EESI</a:t>
          </a:r>
        </a:p>
      </dsp:txBody>
      <dsp:txXfrm>
        <a:off x="2689029" y="581803"/>
        <a:ext cx="2441774" cy="1465064"/>
      </dsp:txXfrm>
    </dsp:sp>
    <dsp:sp modelId="{D95E8C89-FB80-AD4D-BDBE-FD26353628EC}">
      <dsp:nvSpPr>
        <dsp:cNvPr id="0" name=""/>
        <dsp:cNvSpPr/>
      </dsp:nvSpPr>
      <dsp:spPr>
        <a:xfrm>
          <a:off x="5374981" y="581803"/>
          <a:ext cx="2441774" cy="1465064"/>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tx1"/>
              </a:solidFill>
            </a:rPr>
            <a:t>IEE</a:t>
          </a:r>
        </a:p>
      </dsp:txBody>
      <dsp:txXfrm>
        <a:off x="5374981" y="581803"/>
        <a:ext cx="2441774" cy="1465064"/>
      </dsp:txXfrm>
    </dsp:sp>
    <dsp:sp modelId="{B26B499D-CECF-7C49-80CE-F315B53639CD}">
      <dsp:nvSpPr>
        <dsp:cNvPr id="0" name=""/>
        <dsp:cNvSpPr/>
      </dsp:nvSpPr>
      <dsp:spPr>
        <a:xfrm>
          <a:off x="8060933" y="581803"/>
          <a:ext cx="2441774" cy="1465064"/>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Climate</a:t>
          </a:r>
          <a:r>
            <a:rPr lang="en-US" sz="2500" kern="1200" baseline="0" dirty="0">
              <a:solidFill>
                <a:schemeClr val="tx1"/>
              </a:solidFill>
            </a:rPr>
            <a:t> Consortium</a:t>
          </a:r>
          <a:endParaRPr lang="en-US" sz="2500" kern="1200" dirty="0">
            <a:solidFill>
              <a:schemeClr val="tx1"/>
            </a:solidFill>
          </a:endParaRPr>
        </a:p>
      </dsp:txBody>
      <dsp:txXfrm>
        <a:off x="8060933" y="581803"/>
        <a:ext cx="2441774" cy="1465064"/>
      </dsp:txXfrm>
    </dsp:sp>
    <dsp:sp modelId="{C1C2F1A6-975A-7541-8775-F3B594B9E3F9}">
      <dsp:nvSpPr>
        <dsp:cNvPr id="0" name=""/>
        <dsp:cNvSpPr/>
      </dsp:nvSpPr>
      <dsp:spPr>
        <a:xfrm>
          <a:off x="3077" y="2291045"/>
          <a:ext cx="2441774" cy="1465064"/>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tx1"/>
              </a:solidFill>
            </a:rPr>
            <a:t>SAFES Institute</a:t>
          </a:r>
        </a:p>
      </dsp:txBody>
      <dsp:txXfrm>
        <a:off x="3077" y="2291045"/>
        <a:ext cx="2441774" cy="1465064"/>
      </dsp:txXfrm>
    </dsp:sp>
    <dsp:sp modelId="{01E65156-78D8-4544-BD8E-7E4757EC7990}">
      <dsp:nvSpPr>
        <dsp:cNvPr id="0" name=""/>
        <dsp:cNvSpPr/>
      </dsp:nvSpPr>
      <dsp:spPr>
        <a:xfrm>
          <a:off x="2689029" y="2291045"/>
          <a:ext cx="2441774" cy="1465064"/>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tx1"/>
              </a:solidFill>
            </a:rPr>
            <a:t>Noid Lab</a:t>
          </a:r>
        </a:p>
      </dsp:txBody>
      <dsp:txXfrm>
        <a:off x="2689029" y="2291045"/>
        <a:ext cx="2441774" cy="1465064"/>
      </dsp:txXfrm>
    </dsp:sp>
    <dsp:sp modelId="{8EFEFAA2-A188-E64C-9741-1F191C0A9128}">
      <dsp:nvSpPr>
        <dsp:cNvPr id="0" name=""/>
        <dsp:cNvSpPr/>
      </dsp:nvSpPr>
      <dsp:spPr>
        <a:xfrm>
          <a:off x="5374981" y="2291045"/>
          <a:ext cx="2441774" cy="1465064"/>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OPP</a:t>
          </a:r>
        </a:p>
      </dsp:txBody>
      <dsp:txXfrm>
        <a:off x="5374981" y="2291045"/>
        <a:ext cx="2441774" cy="1465064"/>
      </dsp:txXfrm>
    </dsp:sp>
    <dsp:sp modelId="{4B64D916-2709-E141-A7E8-E94CF28F3118}">
      <dsp:nvSpPr>
        <dsp:cNvPr id="0" name=""/>
        <dsp:cNvSpPr/>
      </dsp:nvSpPr>
      <dsp:spPr>
        <a:xfrm>
          <a:off x="8060933" y="2291045"/>
          <a:ext cx="2441774" cy="1465064"/>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chemeClr val="tx1"/>
              </a:solidFill>
            </a:rPr>
            <a:t>Ice and Climate Research Center</a:t>
          </a:r>
        </a:p>
      </dsp:txBody>
      <dsp:txXfrm>
        <a:off x="8060933" y="2291045"/>
        <a:ext cx="2441774" cy="14650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35E3A9-8542-DB45-BBE4-E9D8803DA369}">
      <dsp:nvSpPr>
        <dsp:cNvPr id="0" name=""/>
        <dsp:cNvSpPr/>
      </dsp:nvSpPr>
      <dsp:spPr>
        <a:xfrm>
          <a:off x="0" y="594"/>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3E9ACE-C83B-E441-BF59-E4A97BFC391C}">
      <dsp:nvSpPr>
        <dsp:cNvPr id="0" name=""/>
        <dsp:cNvSpPr/>
      </dsp:nvSpPr>
      <dsp:spPr>
        <a:xfrm>
          <a:off x="0" y="594"/>
          <a:ext cx="6172199" cy="374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NewBio</a:t>
          </a:r>
        </a:p>
      </dsp:txBody>
      <dsp:txXfrm>
        <a:off x="0" y="594"/>
        <a:ext cx="6172199" cy="374802"/>
      </dsp:txXfrm>
    </dsp:sp>
    <dsp:sp modelId="{C85093CB-1EB9-C041-AE44-E45A28329E9B}">
      <dsp:nvSpPr>
        <dsp:cNvPr id="0" name=""/>
        <dsp:cNvSpPr/>
      </dsp:nvSpPr>
      <dsp:spPr>
        <a:xfrm>
          <a:off x="0" y="375397"/>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49697D-7412-9F4D-B7F3-061919F2B19E}">
      <dsp:nvSpPr>
        <dsp:cNvPr id="0" name=""/>
        <dsp:cNvSpPr/>
      </dsp:nvSpPr>
      <dsp:spPr>
        <a:xfrm>
          <a:off x="0" y="375397"/>
          <a:ext cx="6172199" cy="374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Shalenetwork</a:t>
          </a:r>
        </a:p>
      </dsp:txBody>
      <dsp:txXfrm>
        <a:off x="0" y="375397"/>
        <a:ext cx="6172199" cy="374802"/>
      </dsp:txXfrm>
    </dsp:sp>
    <dsp:sp modelId="{D643C25E-A9B9-EB42-97DC-A0C319D128C0}">
      <dsp:nvSpPr>
        <dsp:cNvPr id="0" name=""/>
        <dsp:cNvSpPr/>
      </dsp:nvSpPr>
      <dsp:spPr>
        <a:xfrm>
          <a:off x="0" y="750200"/>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A82371-F0CF-E243-8190-358E2E939B6F}">
      <dsp:nvSpPr>
        <dsp:cNvPr id="0" name=""/>
        <dsp:cNvSpPr/>
      </dsp:nvSpPr>
      <dsp:spPr>
        <a:xfrm>
          <a:off x="0" y="750200"/>
          <a:ext cx="6172199" cy="374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Ensemble Mars Atmosphere Reanalysis System</a:t>
          </a:r>
        </a:p>
      </dsp:txBody>
      <dsp:txXfrm>
        <a:off x="0" y="750200"/>
        <a:ext cx="6172199" cy="374802"/>
      </dsp:txXfrm>
    </dsp:sp>
    <dsp:sp modelId="{A4B5E015-1F36-5D40-8BA3-63F3BC9AD393}">
      <dsp:nvSpPr>
        <dsp:cNvPr id="0" name=""/>
        <dsp:cNvSpPr/>
      </dsp:nvSpPr>
      <dsp:spPr>
        <a:xfrm>
          <a:off x="0" y="1125003"/>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FC5319-E9F7-AD4C-AECB-280234E90ADB}">
      <dsp:nvSpPr>
        <dsp:cNvPr id="0" name=""/>
        <dsp:cNvSpPr/>
      </dsp:nvSpPr>
      <dsp:spPr>
        <a:xfrm>
          <a:off x="0" y="1125003"/>
          <a:ext cx="6172199" cy="374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Flood Mitigation in Pennsylvania’s Rural Communities</a:t>
          </a:r>
        </a:p>
      </dsp:txBody>
      <dsp:txXfrm>
        <a:off x="0" y="1125003"/>
        <a:ext cx="6172199" cy="374802"/>
      </dsp:txXfrm>
    </dsp:sp>
    <dsp:sp modelId="{AC2826E1-DE47-9E40-9533-C82687A29A09}">
      <dsp:nvSpPr>
        <dsp:cNvPr id="0" name=""/>
        <dsp:cNvSpPr/>
      </dsp:nvSpPr>
      <dsp:spPr>
        <a:xfrm>
          <a:off x="0" y="1499805"/>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9CAC4-F36E-5242-8F5A-B8ED53337EEC}">
      <dsp:nvSpPr>
        <dsp:cNvPr id="0" name=""/>
        <dsp:cNvSpPr/>
      </dsp:nvSpPr>
      <dsp:spPr>
        <a:xfrm>
          <a:off x="0" y="1499805"/>
          <a:ext cx="6172199" cy="374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Piloting a Data and Metadata Hierarchy for Use around United States Cities and Airports</a:t>
          </a:r>
        </a:p>
      </dsp:txBody>
      <dsp:txXfrm>
        <a:off x="0" y="1499805"/>
        <a:ext cx="6172199" cy="374802"/>
      </dsp:txXfrm>
    </dsp:sp>
    <dsp:sp modelId="{D8DDB281-DD83-9D4B-8448-EB484F361DE5}">
      <dsp:nvSpPr>
        <dsp:cNvPr id="0" name=""/>
        <dsp:cNvSpPr/>
      </dsp:nvSpPr>
      <dsp:spPr>
        <a:xfrm>
          <a:off x="0" y="1874608"/>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E18871-D460-8945-9C60-03F2FA4D1ECD}">
      <dsp:nvSpPr>
        <dsp:cNvPr id="0" name=""/>
        <dsp:cNvSpPr/>
      </dsp:nvSpPr>
      <dsp:spPr>
        <a:xfrm>
          <a:off x="0" y="1874608"/>
          <a:ext cx="6172199" cy="374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Earth system and climate model output</a:t>
          </a:r>
        </a:p>
      </dsp:txBody>
      <dsp:txXfrm>
        <a:off x="0" y="1874608"/>
        <a:ext cx="6172199" cy="374802"/>
      </dsp:txXfrm>
    </dsp:sp>
    <dsp:sp modelId="{7DCC71AB-9BF6-AE41-8CC6-307506F66F84}">
      <dsp:nvSpPr>
        <dsp:cNvPr id="0" name=""/>
        <dsp:cNvSpPr/>
      </dsp:nvSpPr>
      <dsp:spPr>
        <a:xfrm>
          <a:off x="0" y="2249411"/>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7909F2-8722-6B42-99F8-68D50E8AFADA}">
      <dsp:nvSpPr>
        <dsp:cNvPr id="0" name=""/>
        <dsp:cNvSpPr/>
      </dsp:nvSpPr>
      <dsp:spPr>
        <a:xfrm>
          <a:off x="0" y="2249411"/>
          <a:ext cx="6172199" cy="374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High-Resolution Rapid Refresh (HRRR) Model</a:t>
          </a:r>
        </a:p>
      </dsp:txBody>
      <dsp:txXfrm>
        <a:off x="0" y="2249411"/>
        <a:ext cx="6172199" cy="374802"/>
      </dsp:txXfrm>
    </dsp:sp>
    <dsp:sp modelId="{E26A3607-ECFE-184C-9471-2864EA74198F}">
      <dsp:nvSpPr>
        <dsp:cNvPr id="0" name=""/>
        <dsp:cNvSpPr/>
      </dsp:nvSpPr>
      <dsp:spPr>
        <a:xfrm>
          <a:off x="0" y="2624213"/>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462C8C-2782-934E-935C-97C6BD1650D2}">
      <dsp:nvSpPr>
        <dsp:cNvPr id="0" name=""/>
        <dsp:cNvSpPr/>
      </dsp:nvSpPr>
      <dsp:spPr>
        <a:xfrm>
          <a:off x="0" y="2624213"/>
          <a:ext cx="6172199" cy="374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VORTEX</a:t>
          </a:r>
        </a:p>
      </dsp:txBody>
      <dsp:txXfrm>
        <a:off x="0" y="2624213"/>
        <a:ext cx="6172199" cy="374802"/>
      </dsp:txXfrm>
    </dsp:sp>
    <dsp:sp modelId="{2DC27366-7022-0E40-B29B-9085C22F43EB}">
      <dsp:nvSpPr>
        <dsp:cNvPr id="0" name=""/>
        <dsp:cNvSpPr/>
      </dsp:nvSpPr>
      <dsp:spPr>
        <a:xfrm>
          <a:off x="0" y="2999016"/>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E4E4DF-D237-6543-9868-5ADBF33DAC67}">
      <dsp:nvSpPr>
        <dsp:cNvPr id="0" name=""/>
        <dsp:cNvSpPr/>
      </dsp:nvSpPr>
      <dsp:spPr>
        <a:xfrm>
          <a:off x="0" y="2999016"/>
          <a:ext cx="6172199" cy="374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Atmospheric Marcellus shale measurements</a:t>
          </a:r>
        </a:p>
      </dsp:txBody>
      <dsp:txXfrm>
        <a:off x="0" y="2999016"/>
        <a:ext cx="6172199" cy="374802"/>
      </dsp:txXfrm>
    </dsp:sp>
    <dsp:sp modelId="{A8253170-8953-C844-97F0-6FE3588A661A}">
      <dsp:nvSpPr>
        <dsp:cNvPr id="0" name=""/>
        <dsp:cNvSpPr/>
      </dsp:nvSpPr>
      <dsp:spPr>
        <a:xfrm>
          <a:off x="0" y="3373819"/>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3EC0F8-F6A2-A645-B2A9-13FDCBF6410D}">
      <dsp:nvSpPr>
        <dsp:cNvPr id="0" name=""/>
        <dsp:cNvSpPr/>
      </dsp:nvSpPr>
      <dsp:spPr>
        <a:xfrm>
          <a:off x="0" y="3373819"/>
          <a:ext cx="6172199" cy="374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National Carbon Program’s Mid Continental Intensive (MCI)</a:t>
          </a:r>
        </a:p>
      </dsp:txBody>
      <dsp:txXfrm>
        <a:off x="0" y="3373819"/>
        <a:ext cx="6172199" cy="374802"/>
      </dsp:txXfrm>
    </dsp:sp>
    <dsp:sp modelId="{20355F66-53E3-074F-B823-44528D9A8D5E}">
      <dsp:nvSpPr>
        <dsp:cNvPr id="0" name=""/>
        <dsp:cNvSpPr/>
      </dsp:nvSpPr>
      <dsp:spPr>
        <a:xfrm>
          <a:off x="0" y="3748621"/>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D271C3-0D50-8A42-8BC1-CA44695BF5B7}">
      <dsp:nvSpPr>
        <dsp:cNvPr id="0" name=""/>
        <dsp:cNvSpPr/>
      </dsp:nvSpPr>
      <dsp:spPr>
        <a:xfrm>
          <a:off x="0" y="3748621"/>
          <a:ext cx="6172199" cy="374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Indianapolis Flux (INFLUX) experiment</a:t>
          </a:r>
        </a:p>
      </dsp:txBody>
      <dsp:txXfrm>
        <a:off x="0" y="3748621"/>
        <a:ext cx="6172199" cy="374802"/>
      </dsp:txXfrm>
    </dsp:sp>
    <dsp:sp modelId="{BC67E15C-2A59-BF4B-89C8-14B14AA2687A}">
      <dsp:nvSpPr>
        <dsp:cNvPr id="0" name=""/>
        <dsp:cNvSpPr/>
      </dsp:nvSpPr>
      <dsp:spPr>
        <a:xfrm>
          <a:off x="0" y="4123424"/>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04FE0E-8B42-3D47-94E9-79D564971B0E}">
      <dsp:nvSpPr>
        <dsp:cNvPr id="0" name=""/>
        <dsp:cNvSpPr/>
      </dsp:nvSpPr>
      <dsp:spPr>
        <a:xfrm>
          <a:off x="0" y="4123424"/>
          <a:ext cx="6172199" cy="374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WRF-GHG model output from North American domain</a:t>
          </a:r>
        </a:p>
      </dsp:txBody>
      <dsp:txXfrm>
        <a:off x="0" y="4123424"/>
        <a:ext cx="6172199" cy="374802"/>
      </dsp:txXfrm>
    </dsp:sp>
    <dsp:sp modelId="{7F03ABA5-6648-C743-9E25-DC583959F904}">
      <dsp:nvSpPr>
        <dsp:cNvPr id="0" name=""/>
        <dsp:cNvSpPr/>
      </dsp:nvSpPr>
      <dsp:spPr>
        <a:xfrm>
          <a:off x="0" y="4498227"/>
          <a:ext cx="617219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1551AA-2EBD-F143-99F8-78A7DD363265}">
      <dsp:nvSpPr>
        <dsp:cNvPr id="0" name=""/>
        <dsp:cNvSpPr/>
      </dsp:nvSpPr>
      <dsp:spPr>
        <a:xfrm>
          <a:off x="0" y="4498227"/>
          <a:ext cx="6172199" cy="374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Terrestrial Lidar Data</a:t>
          </a:r>
        </a:p>
      </dsp:txBody>
      <dsp:txXfrm>
        <a:off x="0" y="4498227"/>
        <a:ext cx="6172199" cy="3748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3F041-388A-1C4D-A449-B8F0CB9D890E}">
      <dsp:nvSpPr>
        <dsp:cNvPr id="0" name=""/>
        <dsp:cNvSpPr/>
      </dsp:nvSpPr>
      <dsp:spPr>
        <a:xfrm>
          <a:off x="0" y="3668635"/>
          <a:ext cx="6172199" cy="1204128"/>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Data Commons aligns to the FAIR principles, and is an approved repository for multiple journals, RE3Data.org, and the Research Data Alliance, and </a:t>
          </a:r>
          <a:r>
            <a:rPr lang="en-US" sz="1700" kern="1200" dirty="0" err="1">
              <a:solidFill>
                <a:schemeClr val="tx1"/>
              </a:solidFill>
            </a:rPr>
            <a:t>data.gov</a:t>
          </a:r>
          <a:r>
            <a:rPr lang="en-US" sz="1700" kern="1200" dirty="0">
              <a:solidFill>
                <a:schemeClr val="tx1"/>
              </a:solidFill>
            </a:rPr>
            <a:t> </a:t>
          </a:r>
        </a:p>
      </dsp:txBody>
      <dsp:txXfrm>
        <a:off x="0" y="3668635"/>
        <a:ext cx="6172199" cy="1204128"/>
      </dsp:txXfrm>
    </dsp:sp>
    <dsp:sp modelId="{F8210662-EE00-D642-942D-A44B6EC889CD}">
      <dsp:nvSpPr>
        <dsp:cNvPr id="0" name=""/>
        <dsp:cNvSpPr/>
      </dsp:nvSpPr>
      <dsp:spPr>
        <a:xfrm rot="10800000">
          <a:off x="0" y="1834748"/>
          <a:ext cx="6172199" cy="1851948"/>
        </a:xfrm>
        <a:prstGeom prst="upArrowCallou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It demonstrates Penn State’s ability to support big data projects and programs and enables Penn State to be even more competitive for large multi-institutional data driven projects. </a:t>
          </a:r>
        </a:p>
      </dsp:txBody>
      <dsp:txXfrm rot="10800000">
        <a:off x="0" y="1834748"/>
        <a:ext cx="6172199" cy="1203340"/>
      </dsp:txXfrm>
    </dsp:sp>
    <dsp:sp modelId="{55AED96B-9C21-7141-BC94-291EFBF20938}">
      <dsp:nvSpPr>
        <dsp:cNvPr id="0" name=""/>
        <dsp:cNvSpPr/>
      </dsp:nvSpPr>
      <dsp:spPr>
        <a:xfrm rot="10800000">
          <a:off x="0" y="861"/>
          <a:ext cx="6172199" cy="1851948"/>
        </a:xfrm>
        <a:prstGeom prst="upArrowCallou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The presence of the Data Commons at Penn State positions the university as a leader in providing public access to research data. </a:t>
          </a:r>
        </a:p>
      </dsp:txBody>
      <dsp:txXfrm rot="10800000">
        <a:off x="0" y="861"/>
        <a:ext cx="6172199" cy="120334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E06DA1-7254-4F83-B1E4-BF5F76CF72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F78C967-1BD9-490C-B0D9-862040818F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A1B13C-E24E-4D8B-B1C2-CE80D9872803}" type="datetimeFigureOut">
              <a:rPr lang="en-US" smtClean="0"/>
              <a:t>8/13/25</a:t>
            </a:fld>
            <a:endParaRPr lang="en-US" dirty="0"/>
          </a:p>
        </p:txBody>
      </p:sp>
      <p:sp>
        <p:nvSpPr>
          <p:cNvPr id="4" name="Footer Placeholder 3">
            <a:extLst>
              <a:ext uri="{FF2B5EF4-FFF2-40B4-BE49-F238E27FC236}">
                <a16:creationId xmlns:a16="http://schemas.microsoft.com/office/drawing/2014/main" id="{6CEFE8E8-087F-468F-A82E-B9C86AEB6F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FB55752-D1FE-4251-80C6-AF69BCEDDC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441243-E346-4AF8-A8BE-A00B651C5070}" type="slidenum">
              <a:rPr lang="en-US" smtClean="0"/>
              <a:t>‹#›</a:t>
            </a:fld>
            <a:endParaRPr lang="en-US" dirty="0"/>
          </a:p>
        </p:txBody>
      </p:sp>
    </p:spTree>
    <p:extLst>
      <p:ext uri="{BB962C8B-B14F-4D97-AF65-F5344CB8AC3E}">
        <p14:creationId xmlns:p14="http://schemas.microsoft.com/office/powerpoint/2010/main" val="2759927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32031-6297-4D45-B38B-29B38A09B924}" type="datetimeFigureOut">
              <a:rPr lang="en-US" smtClean="0"/>
              <a:t>8/13/25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59A8F8-ADC6-401C-83FE-1703170D9E28}" type="slidenum">
              <a:rPr lang="en-US" smtClean="0"/>
              <a:t>‹#›</a:t>
            </a:fld>
            <a:endParaRPr lang="en-US" dirty="0"/>
          </a:p>
        </p:txBody>
      </p:sp>
    </p:spTree>
    <p:extLst>
      <p:ext uri="{BB962C8B-B14F-4D97-AF65-F5344CB8AC3E}">
        <p14:creationId xmlns:p14="http://schemas.microsoft.com/office/powerpoint/2010/main" val="325817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1</a:t>
            </a:fld>
            <a:endParaRPr lang="en-US" dirty="0"/>
          </a:p>
        </p:txBody>
      </p:sp>
    </p:spTree>
    <p:extLst>
      <p:ext uri="{BB962C8B-B14F-4D97-AF65-F5344CB8AC3E}">
        <p14:creationId xmlns:p14="http://schemas.microsoft.com/office/powerpoint/2010/main" val="2074135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3</a:t>
            </a:fld>
            <a:endParaRPr lang="en-US" dirty="0"/>
          </a:p>
        </p:txBody>
      </p:sp>
    </p:spTree>
    <p:extLst>
      <p:ext uri="{BB962C8B-B14F-4D97-AF65-F5344CB8AC3E}">
        <p14:creationId xmlns:p14="http://schemas.microsoft.com/office/powerpoint/2010/main" val="1030955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3D Data Management</a:t>
            </a:r>
          </a:p>
        </p:txBody>
      </p:sp>
      <p:sp>
        <p:nvSpPr>
          <p:cNvPr id="4" name="Slide Number Placeholder 3"/>
          <p:cNvSpPr>
            <a:spLocks noGrp="1"/>
          </p:cNvSpPr>
          <p:nvPr>
            <p:ph type="sldNum" sz="quarter" idx="5"/>
          </p:nvPr>
        </p:nvSpPr>
        <p:spPr/>
        <p:txBody>
          <a:bodyPr/>
          <a:lstStyle/>
          <a:p>
            <a:fld id="{780187D7-9F69-4C16-8529-14AEDEB262EA}" type="slidenum">
              <a:rPr lang="en-US" smtClean="0"/>
              <a:t>12</a:t>
            </a:fld>
            <a:endParaRPr lang="en-US"/>
          </a:p>
        </p:txBody>
      </p:sp>
    </p:spTree>
    <p:extLst>
      <p:ext uri="{BB962C8B-B14F-4D97-AF65-F5344CB8AC3E}">
        <p14:creationId xmlns:p14="http://schemas.microsoft.com/office/powerpoint/2010/main" val="1931467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942FC2-A162-47B3-989B-571A62414964}" type="slidenum">
              <a:rPr lang="en-US" smtClean="0"/>
              <a:t>16</a:t>
            </a:fld>
            <a:endParaRPr lang="en-US" dirty="0"/>
          </a:p>
        </p:txBody>
      </p:sp>
    </p:spTree>
    <p:extLst>
      <p:ext uri="{BB962C8B-B14F-4D97-AF65-F5344CB8AC3E}">
        <p14:creationId xmlns:p14="http://schemas.microsoft.com/office/powerpoint/2010/main" val="235435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381000" y="4814306"/>
            <a:ext cx="11430000" cy="914400"/>
          </a:xfrm>
        </p:spPr>
        <p:txBody>
          <a:bodyPr anchor="b" anchorCtr="0">
            <a:normAutofit/>
          </a:bodyPr>
          <a:lstStyle>
            <a:lvl1pPr algn="ctr">
              <a:defRPr sz="4400" baseline="0"/>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524000" y="5727142"/>
            <a:ext cx="9144000" cy="457200"/>
          </a:xfrm>
        </p:spPr>
        <p:txBody>
          <a:bodyPr>
            <a:normAutofit/>
          </a:bodyPr>
          <a:lstStyle>
            <a:lvl1pPr marL="0" indent="0" algn="ctr">
              <a:buNone/>
              <a:defRPr sz="20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Picture Placeholder 4">
            <a:extLst>
              <a:ext uri="{FF2B5EF4-FFF2-40B4-BE49-F238E27FC236}">
                <a16:creationId xmlns:a16="http://schemas.microsoft.com/office/drawing/2014/main" id="{A5C2095F-7B39-4759-AE92-AE50B6BA5326}"/>
              </a:ext>
            </a:extLst>
          </p:cNvPr>
          <p:cNvSpPr>
            <a:spLocks noGrp="1"/>
          </p:cNvSpPr>
          <p:nvPr>
            <p:ph type="pic" sz="quarter" idx="10"/>
          </p:nvPr>
        </p:nvSpPr>
        <p:spPr>
          <a:xfrm>
            <a:off x="0" y="0"/>
            <a:ext cx="2971800" cy="4498848"/>
          </a:xfrm>
          <a:solidFill>
            <a:schemeClr val="accent5"/>
          </a:solidFill>
        </p:spPr>
        <p:txBody>
          <a:bodyPr>
            <a:normAutofit/>
          </a:bodyPr>
          <a:lstStyle>
            <a:lvl1pPr>
              <a:defRPr sz="2000"/>
            </a:lvl1pPr>
          </a:lstStyle>
          <a:p>
            <a:endParaRPr lang="en-US" dirty="0"/>
          </a:p>
        </p:txBody>
      </p:sp>
      <p:sp>
        <p:nvSpPr>
          <p:cNvPr id="8" name="Picture Placeholder 4">
            <a:extLst>
              <a:ext uri="{FF2B5EF4-FFF2-40B4-BE49-F238E27FC236}">
                <a16:creationId xmlns:a16="http://schemas.microsoft.com/office/drawing/2014/main" id="{0B0A5D79-F0F4-45CE-B062-C2E357A0618C}"/>
              </a:ext>
            </a:extLst>
          </p:cNvPr>
          <p:cNvSpPr>
            <a:spLocks noGrp="1"/>
          </p:cNvSpPr>
          <p:nvPr>
            <p:ph type="pic" sz="quarter" idx="13"/>
          </p:nvPr>
        </p:nvSpPr>
        <p:spPr>
          <a:xfrm>
            <a:off x="3088640" y="0"/>
            <a:ext cx="2971800" cy="4498848"/>
          </a:xfrm>
          <a:solidFill>
            <a:schemeClr val="accent5"/>
          </a:solidFill>
        </p:spPr>
        <p:txBody>
          <a:bodyPr>
            <a:normAutofit/>
          </a:bodyPr>
          <a:lstStyle>
            <a:lvl1pPr>
              <a:defRPr sz="2000"/>
            </a:lvl1pPr>
          </a:lstStyle>
          <a:p>
            <a:endParaRPr lang="en-US" dirty="0"/>
          </a:p>
        </p:txBody>
      </p:sp>
      <p:sp>
        <p:nvSpPr>
          <p:cNvPr id="7" name="Picture Placeholder 4">
            <a:extLst>
              <a:ext uri="{FF2B5EF4-FFF2-40B4-BE49-F238E27FC236}">
                <a16:creationId xmlns:a16="http://schemas.microsoft.com/office/drawing/2014/main" id="{805D607A-0932-4D45-85E9-8409F3427E06}"/>
              </a:ext>
            </a:extLst>
          </p:cNvPr>
          <p:cNvSpPr>
            <a:spLocks noGrp="1"/>
          </p:cNvSpPr>
          <p:nvPr>
            <p:ph type="pic" sz="quarter" idx="12"/>
          </p:nvPr>
        </p:nvSpPr>
        <p:spPr>
          <a:xfrm>
            <a:off x="6177280" y="0"/>
            <a:ext cx="2971800" cy="4498848"/>
          </a:xfrm>
          <a:solidFill>
            <a:schemeClr val="accent5"/>
          </a:solidFill>
        </p:spPr>
        <p:txBody>
          <a:bodyPr>
            <a:normAutofit/>
          </a:bodyPr>
          <a:lstStyle>
            <a:lvl1pPr>
              <a:defRPr sz="2000"/>
            </a:lvl1pPr>
          </a:lstStyle>
          <a:p>
            <a:endParaRPr lang="en-US" dirty="0"/>
          </a:p>
        </p:txBody>
      </p:sp>
      <p:sp>
        <p:nvSpPr>
          <p:cNvPr id="6" name="Picture Placeholder 4">
            <a:extLst>
              <a:ext uri="{FF2B5EF4-FFF2-40B4-BE49-F238E27FC236}">
                <a16:creationId xmlns:a16="http://schemas.microsoft.com/office/drawing/2014/main" id="{68161B2D-4407-42D9-AB65-087A0993DC9B}"/>
              </a:ext>
            </a:extLst>
          </p:cNvPr>
          <p:cNvSpPr>
            <a:spLocks noGrp="1"/>
          </p:cNvSpPr>
          <p:nvPr>
            <p:ph type="pic" sz="quarter" idx="11"/>
          </p:nvPr>
        </p:nvSpPr>
        <p:spPr>
          <a:xfrm>
            <a:off x="9265920" y="0"/>
            <a:ext cx="2971800" cy="4498848"/>
          </a:xfrm>
          <a:solidFill>
            <a:schemeClr val="accent5"/>
          </a:solidFill>
        </p:spPr>
        <p:txBody>
          <a:bodyPr>
            <a:normAutofit/>
          </a:bodyPr>
          <a:lstStyle>
            <a:lvl1pPr>
              <a:defRPr sz="2000"/>
            </a:lvl1pPr>
          </a:lstStyle>
          <a:p>
            <a:endParaRPr lang="en-US" dirty="0"/>
          </a:p>
        </p:txBody>
      </p:sp>
      <p:grpSp>
        <p:nvGrpSpPr>
          <p:cNvPr id="9" name="Bottom Right">
            <a:extLst>
              <a:ext uri="{FF2B5EF4-FFF2-40B4-BE49-F238E27FC236}">
                <a16:creationId xmlns:a16="http://schemas.microsoft.com/office/drawing/2014/main" id="{0ADFF9C3-7C25-4ED5-81ED-9431FC8E32D4}"/>
              </a:ext>
              <a:ext uri="{C183D7F6-B498-43B3-948B-1728B52AA6E4}">
                <adec:decorative xmlns:adec="http://schemas.microsoft.com/office/drawing/2017/decorative" val="1"/>
              </a:ext>
            </a:extLst>
          </p:cNvPr>
          <p:cNvGrpSpPr/>
          <p:nvPr userDrawn="1"/>
        </p:nvGrpSpPr>
        <p:grpSpPr>
          <a:xfrm flipH="1">
            <a:off x="-1" y="4222592"/>
            <a:ext cx="4572000" cy="2635408"/>
            <a:chOff x="7980400" y="3276601"/>
            <a:chExt cx="4211600" cy="3581399"/>
          </a:xfrm>
        </p:grpSpPr>
        <p:grpSp>
          <p:nvGrpSpPr>
            <p:cNvPr id="10" name="Graphic 157">
              <a:extLst>
                <a:ext uri="{FF2B5EF4-FFF2-40B4-BE49-F238E27FC236}">
                  <a16:creationId xmlns:a16="http://schemas.microsoft.com/office/drawing/2014/main" id="{3855FED8-087A-4ECA-B19E-7F86739CBA0B}"/>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2" name="Freeform: Shape 24">
                <a:extLst>
                  <a:ext uri="{FF2B5EF4-FFF2-40B4-BE49-F238E27FC236}">
                    <a16:creationId xmlns:a16="http://schemas.microsoft.com/office/drawing/2014/main" id="{A926BA7E-AF91-486C-A25D-9D87EB199516}"/>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3" name="Freeform: Shape 25">
                <a:extLst>
                  <a:ext uri="{FF2B5EF4-FFF2-40B4-BE49-F238E27FC236}">
                    <a16:creationId xmlns:a16="http://schemas.microsoft.com/office/drawing/2014/main" id="{86FE3C9D-35BA-4B6F-BA75-1B08C63477BB}"/>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4" name="Freeform: Shape 26">
                <a:extLst>
                  <a:ext uri="{FF2B5EF4-FFF2-40B4-BE49-F238E27FC236}">
                    <a16:creationId xmlns:a16="http://schemas.microsoft.com/office/drawing/2014/main" id="{23288AEC-C6CA-4B67-910D-25E4BD97343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5" name="Freeform: Shape 30">
                <a:extLst>
                  <a:ext uri="{FF2B5EF4-FFF2-40B4-BE49-F238E27FC236}">
                    <a16:creationId xmlns:a16="http://schemas.microsoft.com/office/drawing/2014/main" id="{6F549CCC-D405-4BA1-A232-C56449416BE9}"/>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6" name="Freeform: Shape 31">
                <a:extLst>
                  <a:ext uri="{FF2B5EF4-FFF2-40B4-BE49-F238E27FC236}">
                    <a16:creationId xmlns:a16="http://schemas.microsoft.com/office/drawing/2014/main" id="{0173928B-6BE7-48C8-BC2D-FA9D803DE7F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7" name="Freeform: Shape 32">
                <a:extLst>
                  <a:ext uri="{FF2B5EF4-FFF2-40B4-BE49-F238E27FC236}">
                    <a16:creationId xmlns:a16="http://schemas.microsoft.com/office/drawing/2014/main" id="{15D84E21-7BFE-4F1A-AFFC-A624A12B4339}"/>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8" name="Freeform: Shape 36">
                <a:extLst>
                  <a:ext uri="{FF2B5EF4-FFF2-40B4-BE49-F238E27FC236}">
                    <a16:creationId xmlns:a16="http://schemas.microsoft.com/office/drawing/2014/main" id="{2DEA3AAE-0C03-42C2-A70B-763D840692BB}"/>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11" name="Freeform: Shape 23">
              <a:extLst>
                <a:ext uri="{FF2B5EF4-FFF2-40B4-BE49-F238E27FC236}">
                  <a16:creationId xmlns:a16="http://schemas.microsoft.com/office/drawing/2014/main" id="{B7386810-4CAD-4571-8758-D163D51A48FB}"/>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lan for Product Laun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dirty="0"/>
              <a:t>Click to edit Master title style</a:t>
            </a:r>
          </a:p>
        </p:txBody>
      </p:sp>
      <p:grpSp>
        <p:nvGrpSpPr>
          <p:cNvPr id="6" name="Bottom Right">
            <a:extLst>
              <a:ext uri="{FF2B5EF4-FFF2-40B4-BE49-F238E27FC236}">
                <a16:creationId xmlns:a16="http://schemas.microsoft.com/office/drawing/2014/main" id="{3F4EA131-028B-4E70-968A-F18FD27D3639}"/>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7" name="Graphic 157">
              <a:extLst>
                <a:ext uri="{FF2B5EF4-FFF2-40B4-BE49-F238E27FC236}">
                  <a16:creationId xmlns:a16="http://schemas.microsoft.com/office/drawing/2014/main" id="{35B6ADC5-2993-4C95-8FC0-E843BACAED1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0" name="Freeform: Shape 25">
                <a:extLst>
                  <a:ext uri="{FF2B5EF4-FFF2-40B4-BE49-F238E27FC236}">
                    <a16:creationId xmlns:a16="http://schemas.microsoft.com/office/drawing/2014/main"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1" name="Freeform: Shape 26">
                <a:extLst>
                  <a:ext uri="{FF2B5EF4-FFF2-40B4-BE49-F238E27FC236}">
                    <a16:creationId xmlns:a16="http://schemas.microsoft.com/office/drawing/2014/main"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2" name="Freeform: Shape 30">
                <a:extLst>
                  <a:ext uri="{FF2B5EF4-FFF2-40B4-BE49-F238E27FC236}">
                    <a16:creationId xmlns:a16="http://schemas.microsoft.com/office/drawing/2014/main"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3" name="Freeform: Shape 31">
                <a:extLst>
                  <a:ext uri="{FF2B5EF4-FFF2-40B4-BE49-F238E27FC236}">
                    <a16:creationId xmlns:a16="http://schemas.microsoft.com/office/drawing/2014/main"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4" name="Freeform: Shape 32">
                <a:extLst>
                  <a:ext uri="{FF2B5EF4-FFF2-40B4-BE49-F238E27FC236}">
                    <a16:creationId xmlns:a16="http://schemas.microsoft.com/office/drawing/2014/main"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5" name="Freeform: Shape 36">
                <a:extLst>
                  <a:ext uri="{FF2B5EF4-FFF2-40B4-BE49-F238E27FC236}">
                    <a16:creationId xmlns:a16="http://schemas.microsoft.com/office/drawing/2014/main"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8" name="Freeform: Shape 23">
              <a:extLst>
                <a:ext uri="{FF2B5EF4-FFF2-40B4-BE49-F238E27FC236}">
                  <a16:creationId xmlns:a16="http://schemas.microsoft.com/office/drawing/2014/main" id="{85043687-D36C-4351-BB73-5FD8143B193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
        <p:nvSpPr>
          <p:cNvPr id="17" name="Rectangle 16">
            <a:extLst>
              <a:ext uri="{FF2B5EF4-FFF2-40B4-BE49-F238E27FC236}">
                <a16:creationId xmlns:a16="http://schemas.microsoft.com/office/drawing/2014/main" id="{DCE235D5-C9A4-4BE8-BA73-CB43044C0191}"/>
              </a:ext>
              <a:ext uri="{C183D7F6-B498-43B3-948B-1728B52AA6E4}">
                <adec:decorative xmlns:adec="http://schemas.microsoft.com/office/drawing/2017/decorative" val="1"/>
              </a:ext>
            </a:extLst>
          </p:cNvPr>
          <p:cNvSpPr/>
          <p:nvPr userDrawn="1"/>
        </p:nvSpPr>
        <p:spPr>
          <a:xfrm>
            <a:off x="838200" y="2124766"/>
            <a:ext cx="1828800" cy="27432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FE335D8-9532-4971-B398-4A92330E0E3F}"/>
              </a:ext>
              <a:ext uri="{C183D7F6-B498-43B3-948B-1728B52AA6E4}">
                <adec:decorative xmlns:adec="http://schemas.microsoft.com/office/drawing/2017/decorative" val="1"/>
              </a:ext>
            </a:extLst>
          </p:cNvPr>
          <p:cNvSpPr/>
          <p:nvPr userDrawn="1"/>
        </p:nvSpPr>
        <p:spPr>
          <a:xfrm>
            <a:off x="3008521" y="2120360"/>
            <a:ext cx="1828800" cy="27432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D1A1F96-B917-4C7C-AC49-6F5A63D2D228}"/>
              </a:ext>
              <a:ext uri="{C183D7F6-B498-43B3-948B-1728B52AA6E4}">
                <adec:decorative xmlns:adec="http://schemas.microsoft.com/office/drawing/2017/decorative" val="1"/>
              </a:ext>
            </a:extLst>
          </p:cNvPr>
          <p:cNvSpPr/>
          <p:nvPr userDrawn="1"/>
        </p:nvSpPr>
        <p:spPr>
          <a:xfrm>
            <a:off x="5178842" y="2115954"/>
            <a:ext cx="1828800" cy="2743200"/>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092F025-DDF7-4E7F-8D91-219F785DC6E3}"/>
              </a:ext>
              <a:ext uri="{C183D7F6-B498-43B3-948B-1728B52AA6E4}">
                <adec:decorative xmlns:adec="http://schemas.microsoft.com/office/drawing/2017/decorative" val="1"/>
              </a:ext>
            </a:extLst>
          </p:cNvPr>
          <p:cNvSpPr/>
          <p:nvPr userDrawn="1"/>
        </p:nvSpPr>
        <p:spPr>
          <a:xfrm>
            <a:off x="7349163" y="2111548"/>
            <a:ext cx="1828800" cy="2743200"/>
          </a:xfrm>
          <a:prstGeom prst="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E61C09E-D15F-45A5-B238-7BCA8F433045}"/>
              </a:ext>
              <a:ext uri="{C183D7F6-B498-43B3-948B-1728B52AA6E4}">
                <adec:decorative xmlns:adec="http://schemas.microsoft.com/office/drawing/2017/decorative" val="1"/>
              </a:ext>
            </a:extLst>
          </p:cNvPr>
          <p:cNvSpPr/>
          <p:nvPr userDrawn="1"/>
        </p:nvSpPr>
        <p:spPr>
          <a:xfrm>
            <a:off x="9519484" y="2129173"/>
            <a:ext cx="1828800" cy="274320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nline Image Placeholder 28">
            <a:extLst>
              <a:ext uri="{FF2B5EF4-FFF2-40B4-BE49-F238E27FC236}">
                <a16:creationId xmlns:a16="http://schemas.microsoft.com/office/drawing/2014/main" id="{4C52CFE3-834C-47CD-B83D-EE3E9BDF7EB0}"/>
              </a:ext>
            </a:extLst>
          </p:cNvPr>
          <p:cNvSpPr>
            <a:spLocks noGrp="1"/>
          </p:cNvSpPr>
          <p:nvPr>
            <p:ph type="clipArt" sz="quarter" idx="14" hasCustomPrompt="1"/>
          </p:nvPr>
        </p:nvSpPr>
        <p:spPr>
          <a:xfrm>
            <a:off x="1408176" y="2423160"/>
            <a:ext cx="685800" cy="685800"/>
          </a:xfrm>
        </p:spPr>
        <p:txBody>
          <a:bodyPr>
            <a:normAutofit/>
          </a:bodyPr>
          <a:lstStyle>
            <a:lvl1pPr>
              <a:defRPr sz="1000"/>
            </a:lvl1pPr>
          </a:lstStyle>
          <a:p>
            <a:r>
              <a:rPr lang="en-US" dirty="0"/>
              <a:t>Icon</a:t>
            </a:r>
          </a:p>
        </p:txBody>
      </p:sp>
      <p:sp>
        <p:nvSpPr>
          <p:cNvPr id="35" name="Text Placeholder 34">
            <a:extLst>
              <a:ext uri="{FF2B5EF4-FFF2-40B4-BE49-F238E27FC236}">
                <a16:creationId xmlns:a16="http://schemas.microsoft.com/office/drawing/2014/main" id="{1982BCC9-60AF-46F4-9F98-66B6A4EECD88}"/>
              </a:ext>
            </a:extLst>
          </p:cNvPr>
          <p:cNvSpPr>
            <a:spLocks noGrp="1"/>
          </p:cNvSpPr>
          <p:nvPr>
            <p:ph type="body" sz="quarter" idx="18" hasCustomPrompt="1"/>
          </p:nvPr>
        </p:nvSpPr>
        <p:spPr>
          <a:xfrm>
            <a:off x="932688" y="3364992"/>
            <a:ext cx="1645920" cy="310896"/>
          </a:xfrm>
        </p:spPr>
        <p:txBody>
          <a:bodyPr>
            <a:noAutofit/>
          </a:bodyPr>
          <a:lstStyle>
            <a:lvl1pPr marL="0" indent="0" algn="ctr">
              <a:buNone/>
              <a:defRPr sz="1400" b="1">
                <a:solidFill>
                  <a:schemeClr val="tx2"/>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TITLE</a:t>
            </a:r>
          </a:p>
        </p:txBody>
      </p:sp>
      <p:sp>
        <p:nvSpPr>
          <p:cNvPr id="37" name="Text Placeholder 36">
            <a:extLst>
              <a:ext uri="{FF2B5EF4-FFF2-40B4-BE49-F238E27FC236}">
                <a16:creationId xmlns:a16="http://schemas.microsoft.com/office/drawing/2014/main" id="{9F8538CE-C709-4E03-BEA0-595C4832887D}"/>
              </a:ext>
            </a:extLst>
          </p:cNvPr>
          <p:cNvSpPr>
            <a:spLocks noGrp="1"/>
          </p:cNvSpPr>
          <p:nvPr>
            <p:ph type="body" sz="quarter" idx="19" hasCustomPrompt="1"/>
          </p:nvPr>
        </p:nvSpPr>
        <p:spPr>
          <a:xfrm>
            <a:off x="933450"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9" name="Online Image Placeholder 28">
            <a:extLst>
              <a:ext uri="{FF2B5EF4-FFF2-40B4-BE49-F238E27FC236}">
                <a16:creationId xmlns:a16="http://schemas.microsoft.com/office/drawing/2014/main" id="{DBF1F06A-E008-4A1F-B15D-8B17A96843C4}"/>
              </a:ext>
            </a:extLst>
          </p:cNvPr>
          <p:cNvSpPr>
            <a:spLocks noGrp="1"/>
          </p:cNvSpPr>
          <p:nvPr>
            <p:ph type="clipArt" sz="quarter" idx="13" hasCustomPrompt="1"/>
          </p:nvPr>
        </p:nvSpPr>
        <p:spPr>
          <a:xfrm>
            <a:off x="3584448" y="2423160"/>
            <a:ext cx="685800" cy="685800"/>
          </a:xfrm>
        </p:spPr>
        <p:txBody>
          <a:bodyPr>
            <a:normAutofit/>
          </a:bodyPr>
          <a:lstStyle>
            <a:lvl1pPr>
              <a:defRPr sz="1000"/>
            </a:lvl1pPr>
          </a:lstStyle>
          <a:p>
            <a:r>
              <a:rPr lang="en-US" dirty="0"/>
              <a:t>Icon</a:t>
            </a:r>
          </a:p>
        </p:txBody>
      </p:sp>
      <p:sp>
        <p:nvSpPr>
          <p:cNvPr id="38" name="Text Placeholder 34">
            <a:extLst>
              <a:ext uri="{FF2B5EF4-FFF2-40B4-BE49-F238E27FC236}">
                <a16:creationId xmlns:a16="http://schemas.microsoft.com/office/drawing/2014/main" id="{22E02583-A68C-461F-A7EA-CCB799FF8CE4}"/>
              </a:ext>
            </a:extLst>
          </p:cNvPr>
          <p:cNvSpPr>
            <a:spLocks noGrp="1"/>
          </p:cNvSpPr>
          <p:nvPr>
            <p:ph type="body" sz="quarter" idx="20" hasCustomPrompt="1"/>
          </p:nvPr>
        </p:nvSpPr>
        <p:spPr>
          <a:xfrm>
            <a:off x="3099816" y="3355848"/>
            <a:ext cx="1645920" cy="310896"/>
          </a:xfrm>
        </p:spPr>
        <p:txBody>
          <a:bodyPr>
            <a:noAutofit/>
          </a:bodyPr>
          <a:lstStyle>
            <a:lvl1pPr marL="0" indent="0" algn="ctr">
              <a:buNone/>
              <a:defRPr sz="1400" b="1">
                <a:solidFill>
                  <a:schemeClr val="accent1"/>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TITLE</a:t>
            </a:r>
          </a:p>
        </p:txBody>
      </p:sp>
      <p:sp>
        <p:nvSpPr>
          <p:cNvPr id="39" name="Text Placeholder 36">
            <a:extLst>
              <a:ext uri="{FF2B5EF4-FFF2-40B4-BE49-F238E27FC236}">
                <a16:creationId xmlns:a16="http://schemas.microsoft.com/office/drawing/2014/main" id="{28AFEAEF-5DBC-4899-A91D-67ACF62EE8EE}"/>
              </a:ext>
            </a:extLst>
          </p:cNvPr>
          <p:cNvSpPr>
            <a:spLocks noGrp="1"/>
          </p:cNvSpPr>
          <p:nvPr>
            <p:ph type="body" sz="quarter" idx="21" hasCustomPrompt="1"/>
          </p:nvPr>
        </p:nvSpPr>
        <p:spPr>
          <a:xfrm>
            <a:off x="3099816"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31" name="Online Image Placeholder 28">
            <a:extLst>
              <a:ext uri="{FF2B5EF4-FFF2-40B4-BE49-F238E27FC236}">
                <a16:creationId xmlns:a16="http://schemas.microsoft.com/office/drawing/2014/main" id="{4E80734C-00E1-4859-9CBC-72F685ED3ECA}"/>
              </a:ext>
            </a:extLst>
          </p:cNvPr>
          <p:cNvSpPr>
            <a:spLocks noGrp="1"/>
          </p:cNvSpPr>
          <p:nvPr>
            <p:ph type="clipArt" sz="quarter" idx="15" hasCustomPrompt="1"/>
          </p:nvPr>
        </p:nvSpPr>
        <p:spPr>
          <a:xfrm>
            <a:off x="5751576" y="2423160"/>
            <a:ext cx="685800" cy="685800"/>
          </a:xfrm>
        </p:spPr>
        <p:txBody>
          <a:bodyPr>
            <a:normAutofit/>
          </a:bodyPr>
          <a:lstStyle>
            <a:lvl1pPr>
              <a:defRPr sz="1000"/>
            </a:lvl1pPr>
          </a:lstStyle>
          <a:p>
            <a:r>
              <a:rPr lang="en-US" dirty="0"/>
              <a:t>Icon</a:t>
            </a:r>
          </a:p>
        </p:txBody>
      </p:sp>
      <p:sp>
        <p:nvSpPr>
          <p:cNvPr id="40" name="Text Placeholder 34">
            <a:extLst>
              <a:ext uri="{FF2B5EF4-FFF2-40B4-BE49-F238E27FC236}">
                <a16:creationId xmlns:a16="http://schemas.microsoft.com/office/drawing/2014/main" id="{2BCDF99A-2A2D-450C-A2EC-855BF8CF3461}"/>
              </a:ext>
            </a:extLst>
          </p:cNvPr>
          <p:cNvSpPr>
            <a:spLocks noGrp="1"/>
          </p:cNvSpPr>
          <p:nvPr>
            <p:ph type="body" sz="quarter" idx="22" hasCustomPrompt="1"/>
          </p:nvPr>
        </p:nvSpPr>
        <p:spPr>
          <a:xfrm>
            <a:off x="5266944" y="3355848"/>
            <a:ext cx="1645920" cy="310896"/>
          </a:xfrm>
        </p:spPr>
        <p:txBody>
          <a:bodyPr>
            <a:noAutofit/>
          </a:bodyPr>
          <a:lstStyle>
            <a:lvl1pPr marL="0" indent="0" algn="ctr">
              <a:buNone/>
              <a:defRPr sz="1400" b="1">
                <a:solidFill>
                  <a:schemeClr val="accent4">
                    <a:lumMod val="75000"/>
                  </a:schemeClr>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TITLE</a:t>
            </a:r>
          </a:p>
        </p:txBody>
      </p:sp>
      <p:sp>
        <p:nvSpPr>
          <p:cNvPr id="41" name="Text Placeholder 36">
            <a:extLst>
              <a:ext uri="{FF2B5EF4-FFF2-40B4-BE49-F238E27FC236}">
                <a16:creationId xmlns:a16="http://schemas.microsoft.com/office/drawing/2014/main" id="{F9B9826B-7B62-4748-A213-35BC39ABA1B0}"/>
              </a:ext>
            </a:extLst>
          </p:cNvPr>
          <p:cNvSpPr>
            <a:spLocks noGrp="1"/>
          </p:cNvSpPr>
          <p:nvPr>
            <p:ph type="body" sz="quarter" idx="23" hasCustomPrompt="1"/>
          </p:nvPr>
        </p:nvSpPr>
        <p:spPr>
          <a:xfrm>
            <a:off x="5266944"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32" name="Online Image Placeholder 28">
            <a:extLst>
              <a:ext uri="{FF2B5EF4-FFF2-40B4-BE49-F238E27FC236}">
                <a16:creationId xmlns:a16="http://schemas.microsoft.com/office/drawing/2014/main" id="{A4C3FC1B-B692-43CB-A148-E1C8F5215715}"/>
              </a:ext>
            </a:extLst>
          </p:cNvPr>
          <p:cNvSpPr>
            <a:spLocks noGrp="1"/>
          </p:cNvSpPr>
          <p:nvPr>
            <p:ph type="clipArt" sz="quarter" idx="16" hasCustomPrompt="1"/>
          </p:nvPr>
        </p:nvSpPr>
        <p:spPr>
          <a:xfrm>
            <a:off x="7964424" y="2459736"/>
            <a:ext cx="685800" cy="685800"/>
          </a:xfrm>
        </p:spPr>
        <p:txBody>
          <a:bodyPr>
            <a:normAutofit/>
          </a:bodyPr>
          <a:lstStyle>
            <a:lvl1pPr>
              <a:defRPr sz="1000"/>
            </a:lvl1pPr>
          </a:lstStyle>
          <a:p>
            <a:r>
              <a:rPr lang="en-US" dirty="0"/>
              <a:t>Icon</a:t>
            </a:r>
          </a:p>
        </p:txBody>
      </p:sp>
      <p:sp>
        <p:nvSpPr>
          <p:cNvPr id="42" name="Text Placeholder 34">
            <a:extLst>
              <a:ext uri="{FF2B5EF4-FFF2-40B4-BE49-F238E27FC236}">
                <a16:creationId xmlns:a16="http://schemas.microsoft.com/office/drawing/2014/main" id="{6F67F147-F73B-41A8-BDE9-C0362A2496D1}"/>
              </a:ext>
            </a:extLst>
          </p:cNvPr>
          <p:cNvSpPr>
            <a:spLocks noGrp="1"/>
          </p:cNvSpPr>
          <p:nvPr>
            <p:ph type="body" sz="quarter" idx="24" hasCustomPrompt="1"/>
          </p:nvPr>
        </p:nvSpPr>
        <p:spPr>
          <a:xfrm>
            <a:off x="7443216" y="3355848"/>
            <a:ext cx="1645920" cy="310896"/>
          </a:xfrm>
        </p:spPr>
        <p:txBody>
          <a:bodyPr>
            <a:noAutofit/>
          </a:bodyPr>
          <a:lstStyle>
            <a:lvl1pPr marL="0" indent="0" algn="ctr">
              <a:buNone/>
              <a:defRPr sz="1400" b="1">
                <a:solidFill>
                  <a:schemeClr val="accent3">
                    <a:lumMod val="75000"/>
                  </a:schemeClr>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TITLE</a:t>
            </a:r>
          </a:p>
        </p:txBody>
      </p:sp>
      <p:sp>
        <p:nvSpPr>
          <p:cNvPr id="43" name="Text Placeholder 36">
            <a:extLst>
              <a:ext uri="{FF2B5EF4-FFF2-40B4-BE49-F238E27FC236}">
                <a16:creationId xmlns:a16="http://schemas.microsoft.com/office/drawing/2014/main" id="{05CCB676-6291-4B66-8B0C-D2807FFDC06A}"/>
              </a:ext>
            </a:extLst>
          </p:cNvPr>
          <p:cNvSpPr>
            <a:spLocks noGrp="1"/>
          </p:cNvSpPr>
          <p:nvPr>
            <p:ph type="body" sz="quarter" idx="25" hasCustomPrompt="1"/>
          </p:nvPr>
        </p:nvSpPr>
        <p:spPr>
          <a:xfrm>
            <a:off x="7443216"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33" name="Online Image Placeholder 28">
            <a:extLst>
              <a:ext uri="{FF2B5EF4-FFF2-40B4-BE49-F238E27FC236}">
                <a16:creationId xmlns:a16="http://schemas.microsoft.com/office/drawing/2014/main" id="{FE385F6E-CA59-470E-B2EE-A9275BD02513}"/>
              </a:ext>
            </a:extLst>
          </p:cNvPr>
          <p:cNvSpPr>
            <a:spLocks noGrp="1"/>
          </p:cNvSpPr>
          <p:nvPr>
            <p:ph type="clipArt" sz="quarter" idx="17" hasCustomPrompt="1"/>
          </p:nvPr>
        </p:nvSpPr>
        <p:spPr>
          <a:xfrm>
            <a:off x="10085832" y="2459736"/>
            <a:ext cx="685800" cy="685800"/>
          </a:xfrm>
        </p:spPr>
        <p:txBody>
          <a:bodyPr>
            <a:normAutofit/>
          </a:bodyPr>
          <a:lstStyle>
            <a:lvl1pPr>
              <a:defRPr sz="1000"/>
            </a:lvl1pPr>
          </a:lstStyle>
          <a:p>
            <a:r>
              <a:rPr lang="en-US" dirty="0"/>
              <a:t>Icon</a:t>
            </a:r>
          </a:p>
        </p:txBody>
      </p:sp>
      <p:sp>
        <p:nvSpPr>
          <p:cNvPr id="44" name="Text Placeholder 34">
            <a:extLst>
              <a:ext uri="{FF2B5EF4-FFF2-40B4-BE49-F238E27FC236}">
                <a16:creationId xmlns:a16="http://schemas.microsoft.com/office/drawing/2014/main" id="{ED597C6A-309C-4388-AD51-3CA4C7D32298}"/>
              </a:ext>
            </a:extLst>
          </p:cNvPr>
          <p:cNvSpPr>
            <a:spLocks noGrp="1"/>
          </p:cNvSpPr>
          <p:nvPr>
            <p:ph type="body" sz="quarter" idx="26" hasCustomPrompt="1"/>
          </p:nvPr>
        </p:nvSpPr>
        <p:spPr>
          <a:xfrm>
            <a:off x="9610344" y="3359348"/>
            <a:ext cx="1645920" cy="310896"/>
          </a:xfrm>
        </p:spPr>
        <p:txBody>
          <a:bodyPr>
            <a:noAutofit/>
          </a:bodyPr>
          <a:lstStyle>
            <a:lvl1pPr marL="0" indent="0" algn="ctr">
              <a:buNone/>
              <a:defRPr sz="1400" b="1">
                <a:solidFill>
                  <a:schemeClr val="accent6"/>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TITLE</a:t>
            </a:r>
          </a:p>
        </p:txBody>
      </p:sp>
      <p:sp>
        <p:nvSpPr>
          <p:cNvPr id="45" name="Text Placeholder 36">
            <a:extLst>
              <a:ext uri="{FF2B5EF4-FFF2-40B4-BE49-F238E27FC236}">
                <a16:creationId xmlns:a16="http://schemas.microsoft.com/office/drawing/2014/main" id="{4FAEDD7A-7EFF-4683-B485-0E7C891E8465}"/>
              </a:ext>
            </a:extLst>
          </p:cNvPr>
          <p:cNvSpPr>
            <a:spLocks noGrp="1"/>
          </p:cNvSpPr>
          <p:nvPr>
            <p:ph type="body" sz="quarter" idx="27" hasCustomPrompt="1"/>
          </p:nvPr>
        </p:nvSpPr>
        <p:spPr>
          <a:xfrm>
            <a:off x="9610344"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278656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dirty="0"/>
              <a:t>Click to edit Master title style</a:t>
            </a:r>
          </a:p>
        </p:txBody>
      </p:sp>
      <p:grpSp>
        <p:nvGrpSpPr>
          <p:cNvPr id="6" name="Bottom Right">
            <a:extLst>
              <a:ext uri="{FF2B5EF4-FFF2-40B4-BE49-F238E27FC236}">
                <a16:creationId xmlns:a16="http://schemas.microsoft.com/office/drawing/2014/main" id="{3F4EA131-028B-4E70-968A-F18FD27D3639}"/>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7" name="Graphic 157">
              <a:extLst>
                <a:ext uri="{FF2B5EF4-FFF2-40B4-BE49-F238E27FC236}">
                  <a16:creationId xmlns:a16="http://schemas.microsoft.com/office/drawing/2014/main" id="{35B6ADC5-2993-4C95-8FC0-E843BACAED1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0" name="Freeform: Shape 25">
                <a:extLst>
                  <a:ext uri="{FF2B5EF4-FFF2-40B4-BE49-F238E27FC236}">
                    <a16:creationId xmlns:a16="http://schemas.microsoft.com/office/drawing/2014/main"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1" name="Freeform: Shape 26">
                <a:extLst>
                  <a:ext uri="{FF2B5EF4-FFF2-40B4-BE49-F238E27FC236}">
                    <a16:creationId xmlns:a16="http://schemas.microsoft.com/office/drawing/2014/main"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2" name="Freeform: Shape 30">
                <a:extLst>
                  <a:ext uri="{FF2B5EF4-FFF2-40B4-BE49-F238E27FC236}">
                    <a16:creationId xmlns:a16="http://schemas.microsoft.com/office/drawing/2014/main"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3" name="Freeform: Shape 31">
                <a:extLst>
                  <a:ext uri="{FF2B5EF4-FFF2-40B4-BE49-F238E27FC236}">
                    <a16:creationId xmlns:a16="http://schemas.microsoft.com/office/drawing/2014/main"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4" name="Freeform: Shape 32">
                <a:extLst>
                  <a:ext uri="{FF2B5EF4-FFF2-40B4-BE49-F238E27FC236}">
                    <a16:creationId xmlns:a16="http://schemas.microsoft.com/office/drawing/2014/main"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5" name="Freeform: Shape 36">
                <a:extLst>
                  <a:ext uri="{FF2B5EF4-FFF2-40B4-BE49-F238E27FC236}">
                    <a16:creationId xmlns:a16="http://schemas.microsoft.com/office/drawing/2014/main"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8" name="Freeform: Shape 23">
              <a:extLst>
                <a:ext uri="{FF2B5EF4-FFF2-40B4-BE49-F238E27FC236}">
                  <a16:creationId xmlns:a16="http://schemas.microsoft.com/office/drawing/2014/main" id="{85043687-D36C-4351-BB73-5FD8143B193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cxnSp>
        <p:nvCxnSpPr>
          <p:cNvPr id="17" name="Straight Connector 16">
            <a:extLst>
              <a:ext uri="{FF2B5EF4-FFF2-40B4-BE49-F238E27FC236}">
                <a16:creationId xmlns:a16="http://schemas.microsoft.com/office/drawing/2014/main" id="{63BA1E84-270B-4FFF-AE2D-1118555EA543}"/>
              </a:ext>
              <a:ext uri="{C183D7F6-B498-43B3-948B-1728B52AA6E4}">
                <adec:decorative xmlns:adec="http://schemas.microsoft.com/office/drawing/2017/decorative" val="1"/>
              </a:ext>
            </a:extLst>
          </p:cNvPr>
          <p:cNvCxnSpPr>
            <a:cxnSpLocks/>
          </p:cNvCxnSpPr>
          <p:nvPr userDrawn="1"/>
        </p:nvCxnSpPr>
        <p:spPr>
          <a:xfrm>
            <a:off x="838200" y="3492029"/>
            <a:ext cx="1045824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F276568E-688A-4E48-A2E2-309074BB84F4}"/>
              </a:ext>
            </a:extLst>
          </p:cNvPr>
          <p:cNvSpPr>
            <a:spLocks noGrp="1"/>
          </p:cNvSpPr>
          <p:nvPr>
            <p:ph type="body" sz="quarter" idx="13" hasCustomPrompt="1"/>
          </p:nvPr>
        </p:nvSpPr>
        <p:spPr>
          <a:xfrm>
            <a:off x="841248" y="233172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2" name="Text Placeholder 18">
            <a:extLst>
              <a:ext uri="{FF2B5EF4-FFF2-40B4-BE49-F238E27FC236}">
                <a16:creationId xmlns:a16="http://schemas.microsoft.com/office/drawing/2014/main" id="{F7B45EFE-7518-4339-BC12-BDB6AE6B455D}"/>
              </a:ext>
            </a:extLst>
          </p:cNvPr>
          <p:cNvSpPr>
            <a:spLocks noGrp="1"/>
          </p:cNvSpPr>
          <p:nvPr>
            <p:ph type="body" sz="quarter" idx="15" hasCustomPrompt="1"/>
          </p:nvPr>
        </p:nvSpPr>
        <p:spPr>
          <a:xfrm>
            <a:off x="4956048" y="233172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4" name="Text Placeholder 18">
            <a:extLst>
              <a:ext uri="{FF2B5EF4-FFF2-40B4-BE49-F238E27FC236}">
                <a16:creationId xmlns:a16="http://schemas.microsoft.com/office/drawing/2014/main" id="{90914F75-CCEE-4A83-B123-C63AEE559134}"/>
              </a:ext>
            </a:extLst>
          </p:cNvPr>
          <p:cNvSpPr>
            <a:spLocks noGrp="1"/>
          </p:cNvSpPr>
          <p:nvPr>
            <p:ph type="body" sz="quarter" idx="17" hasCustomPrompt="1"/>
          </p:nvPr>
        </p:nvSpPr>
        <p:spPr>
          <a:xfrm>
            <a:off x="9061704" y="233172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1" name="Text Placeholder 20">
            <a:extLst>
              <a:ext uri="{FF2B5EF4-FFF2-40B4-BE49-F238E27FC236}">
                <a16:creationId xmlns:a16="http://schemas.microsoft.com/office/drawing/2014/main" id="{9F457D21-9E5C-42C3-B963-EB5C573E471B}"/>
              </a:ext>
            </a:extLst>
          </p:cNvPr>
          <p:cNvSpPr>
            <a:spLocks noGrp="1"/>
          </p:cNvSpPr>
          <p:nvPr>
            <p:ph type="body" sz="quarter" idx="14" hasCustomPrompt="1"/>
          </p:nvPr>
        </p:nvSpPr>
        <p:spPr>
          <a:xfrm>
            <a:off x="1069848" y="2825496"/>
            <a:ext cx="1828800" cy="310896"/>
          </a:xfrm>
        </p:spPr>
        <p:txBody>
          <a:bodyPr anchor="ctr" anchorCtr="1">
            <a:noAutofit/>
          </a:bodyPr>
          <a:lstStyle>
            <a:lvl1pPr marL="0" indent="0" algn="ctr">
              <a:buNone/>
              <a:defRPr sz="1400" b="1">
                <a:solidFill>
                  <a:schemeClr val="tx2"/>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ADD TITLE</a:t>
            </a:r>
          </a:p>
        </p:txBody>
      </p:sp>
      <p:sp>
        <p:nvSpPr>
          <p:cNvPr id="23" name="Text Placeholder 20">
            <a:extLst>
              <a:ext uri="{FF2B5EF4-FFF2-40B4-BE49-F238E27FC236}">
                <a16:creationId xmlns:a16="http://schemas.microsoft.com/office/drawing/2014/main" id="{85718815-3BB8-4E88-99D1-02A1711B5F1B}"/>
              </a:ext>
            </a:extLst>
          </p:cNvPr>
          <p:cNvSpPr>
            <a:spLocks noGrp="1"/>
          </p:cNvSpPr>
          <p:nvPr>
            <p:ph type="body" sz="quarter" idx="16" hasCustomPrompt="1"/>
          </p:nvPr>
        </p:nvSpPr>
        <p:spPr>
          <a:xfrm>
            <a:off x="5175504" y="2816352"/>
            <a:ext cx="1828800" cy="310896"/>
          </a:xfrm>
        </p:spPr>
        <p:txBody>
          <a:bodyPr anchor="ctr" anchorCtr="1">
            <a:noAutofit/>
          </a:bodyPr>
          <a:lstStyle>
            <a:lvl1pPr marL="0" indent="0" algn="ctr">
              <a:buNone/>
              <a:defRPr sz="1400" b="1">
                <a:solidFill>
                  <a:schemeClr val="accent3"/>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ADD TITLE</a:t>
            </a:r>
          </a:p>
        </p:txBody>
      </p:sp>
      <p:sp>
        <p:nvSpPr>
          <p:cNvPr id="25" name="Text Placeholder 20">
            <a:extLst>
              <a:ext uri="{FF2B5EF4-FFF2-40B4-BE49-F238E27FC236}">
                <a16:creationId xmlns:a16="http://schemas.microsoft.com/office/drawing/2014/main" id="{A2791BA3-A25E-47AA-BE4F-061E39494562}"/>
              </a:ext>
            </a:extLst>
          </p:cNvPr>
          <p:cNvSpPr>
            <a:spLocks noGrp="1"/>
          </p:cNvSpPr>
          <p:nvPr>
            <p:ph type="body" sz="quarter" idx="18" hasCustomPrompt="1"/>
          </p:nvPr>
        </p:nvSpPr>
        <p:spPr>
          <a:xfrm>
            <a:off x="9281160" y="2825496"/>
            <a:ext cx="1828800" cy="310896"/>
          </a:xfrm>
        </p:spPr>
        <p:txBody>
          <a:bodyPr anchor="ctr" anchorCtr="1">
            <a:noAutofit/>
          </a:bodyPr>
          <a:lstStyle>
            <a:lvl1pPr marL="0" indent="0" algn="ctr">
              <a:buNone/>
              <a:defRPr sz="1400" b="1">
                <a:solidFill>
                  <a:schemeClr val="accent6"/>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ADD TITLE</a:t>
            </a:r>
          </a:p>
        </p:txBody>
      </p:sp>
      <p:sp>
        <p:nvSpPr>
          <p:cNvPr id="27" name="Text Placeholder 20">
            <a:extLst>
              <a:ext uri="{FF2B5EF4-FFF2-40B4-BE49-F238E27FC236}">
                <a16:creationId xmlns:a16="http://schemas.microsoft.com/office/drawing/2014/main" id="{A7F9C1F7-7C6C-4753-971D-57FC507D0C24}"/>
              </a:ext>
            </a:extLst>
          </p:cNvPr>
          <p:cNvSpPr>
            <a:spLocks noGrp="1"/>
          </p:cNvSpPr>
          <p:nvPr>
            <p:ph type="body" sz="quarter" idx="20" hasCustomPrompt="1"/>
          </p:nvPr>
        </p:nvSpPr>
        <p:spPr>
          <a:xfrm>
            <a:off x="3127248" y="3895344"/>
            <a:ext cx="1828800" cy="310896"/>
          </a:xfrm>
        </p:spPr>
        <p:txBody>
          <a:bodyPr anchor="ctr" anchorCtr="1">
            <a:noAutofit/>
          </a:bodyPr>
          <a:lstStyle>
            <a:lvl1pPr marL="0" indent="0" algn="ctr">
              <a:buNone/>
              <a:defRPr sz="1400" b="1">
                <a:solidFill>
                  <a:schemeClr val="accent1"/>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ADD TITLE</a:t>
            </a:r>
          </a:p>
        </p:txBody>
      </p:sp>
      <p:sp>
        <p:nvSpPr>
          <p:cNvPr id="29" name="Text Placeholder 20">
            <a:extLst>
              <a:ext uri="{FF2B5EF4-FFF2-40B4-BE49-F238E27FC236}">
                <a16:creationId xmlns:a16="http://schemas.microsoft.com/office/drawing/2014/main" id="{25B6F234-5859-479D-A644-428DF6706712}"/>
              </a:ext>
            </a:extLst>
          </p:cNvPr>
          <p:cNvSpPr>
            <a:spLocks noGrp="1"/>
          </p:cNvSpPr>
          <p:nvPr>
            <p:ph type="body" sz="quarter" idx="22" hasCustomPrompt="1"/>
          </p:nvPr>
        </p:nvSpPr>
        <p:spPr>
          <a:xfrm>
            <a:off x="7232904" y="3895344"/>
            <a:ext cx="1828800" cy="310896"/>
          </a:xfrm>
        </p:spPr>
        <p:txBody>
          <a:bodyPr anchor="ctr" anchorCtr="1">
            <a:noAutofit/>
          </a:bodyPr>
          <a:lstStyle>
            <a:lvl1pPr marL="0" indent="0" algn="ctr">
              <a:buNone/>
              <a:defRPr sz="1400" b="1">
                <a:solidFill>
                  <a:schemeClr val="accent5"/>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ADD TITLE</a:t>
            </a:r>
          </a:p>
        </p:txBody>
      </p:sp>
      <p:sp>
        <p:nvSpPr>
          <p:cNvPr id="26" name="Text Placeholder 18">
            <a:extLst>
              <a:ext uri="{FF2B5EF4-FFF2-40B4-BE49-F238E27FC236}">
                <a16:creationId xmlns:a16="http://schemas.microsoft.com/office/drawing/2014/main" id="{241AC019-59F4-46A4-A11D-8961BADF3B90}"/>
              </a:ext>
            </a:extLst>
          </p:cNvPr>
          <p:cNvSpPr>
            <a:spLocks noGrp="1"/>
          </p:cNvSpPr>
          <p:nvPr>
            <p:ph type="body" sz="quarter" idx="19" hasCustomPrompt="1"/>
          </p:nvPr>
        </p:nvSpPr>
        <p:spPr>
          <a:xfrm>
            <a:off x="2898648" y="420624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8" name="Text Placeholder 18">
            <a:extLst>
              <a:ext uri="{FF2B5EF4-FFF2-40B4-BE49-F238E27FC236}">
                <a16:creationId xmlns:a16="http://schemas.microsoft.com/office/drawing/2014/main" id="{BDB73453-5E3B-4D0C-A15D-1D4D97053A58}"/>
              </a:ext>
            </a:extLst>
          </p:cNvPr>
          <p:cNvSpPr>
            <a:spLocks noGrp="1"/>
          </p:cNvSpPr>
          <p:nvPr>
            <p:ph type="body" sz="quarter" idx="21" hasCustomPrompt="1"/>
          </p:nvPr>
        </p:nvSpPr>
        <p:spPr>
          <a:xfrm>
            <a:off x="6986016" y="420624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267233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3584448" y="365125"/>
            <a:ext cx="8353426" cy="1325563"/>
          </a:xfrm>
        </p:spPr>
        <p:txBody>
          <a:bodyPr>
            <a:normAutofit/>
          </a:bodyPr>
          <a:lstStyle>
            <a:lvl1pPr>
              <a:defRPr sz="3000" baseline="0"/>
            </a:lvl1pPr>
          </a:lstStyle>
          <a:p>
            <a:r>
              <a:rPr lang="en-US" dirty="0"/>
              <a:t>Click to edit Master title style</a:t>
            </a:r>
          </a:p>
        </p:txBody>
      </p:sp>
      <p:sp>
        <p:nvSpPr>
          <p:cNvPr id="11" name="Picture Placeholder 10">
            <a:extLst>
              <a:ext uri="{FF2B5EF4-FFF2-40B4-BE49-F238E27FC236}">
                <a16:creationId xmlns:a16="http://schemas.microsoft.com/office/drawing/2014/main" id="{9D9DEB19-D619-47AB-BE94-FA3DDA460083}"/>
              </a:ext>
            </a:extLst>
          </p:cNvPr>
          <p:cNvSpPr>
            <a:spLocks noGrp="1"/>
          </p:cNvSpPr>
          <p:nvPr>
            <p:ph type="pic" sz="quarter" idx="13"/>
          </p:nvPr>
        </p:nvSpPr>
        <p:spPr>
          <a:xfrm>
            <a:off x="0" y="0"/>
            <a:ext cx="3044952" cy="6858000"/>
          </a:xfrm>
          <a:solidFill>
            <a:schemeClr val="accent5"/>
          </a:solidFill>
        </p:spPr>
        <p:txBody>
          <a:bodyPr/>
          <a:lstStyle/>
          <a:p>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3584448" y="1681163"/>
            <a:ext cx="3483864"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3584448" y="2505075"/>
            <a:ext cx="3483864"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7543800" y="1681163"/>
            <a:ext cx="3483864"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7543800" y="2505075"/>
            <a:ext cx="3483864"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lvl1pPr>
              <a:defRPr>
                <a:solidFill>
                  <a:schemeClr val="bg1"/>
                </a:solidFill>
              </a:defRPr>
            </a:lvl1pPr>
          </a:lstStyle>
          <a:p>
            <a:r>
              <a:rPr lang="en-US"/>
              <a:t>20XX</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grpSp>
        <p:nvGrpSpPr>
          <p:cNvPr id="12" name="Bottom Right">
            <a:extLst>
              <a:ext uri="{FF2B5EF4-FFF2-40B4-BE49-F238E27FC236}">
                <a16:creationId xmlns:a16="http://schemas.microsoft.com/office/drawing/2014/main" id="{1667A1E8-3018-4001-B0FE-0B432613216B}"/>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13" name="Graphic 157">
              <a:extLst>
                <a:ext uri="{FF2B5EF4-FFF2-40B4-BE49-F238E27FC236}">
                  <a16:creationId xmlns:a16="http://schemas.microsoft.com/office/drawing/2014/main" id="{5AFF63E6-DC17-46C3-B823-1137AE864902}"/>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15" name="Freeform: Shape 24">
                <a:extLst>
                  <a:ext uri="{FF2B5EF4-FFF2-40B4-BE49-F238E27FC236}">
                    <a16:creationId xmlns:a16="http://schemas.microsoft.com/office/drawing/2014/main" id="{337E26D2-F396-484E-B772-EDD11744E222}"/>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6" name="Freeform: Shape 25">
                <a:extLst>
                  <a:ext uri="{FF2B5EF4-FFF2-40B4-BE49-F238E27FC236}">
                    <a16:creationId xmlns:a16="http://schemas.microsoft.com/office/drawing/2014/main" id="{7BD51612-9C68-492F-8EDA-AC9CD665B42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7" name="Freeform: Shape 26">
                <a:extLst>
                  <a:ext uri="{FF2B5EF4-FFF2-40B4-BE49-F238E27FC236}">
                    <a16:creationId xmlns:a16="http://schemas.microsoft.com/office/drawing/2014/main" id="{E200DEED-F771-4E37-B642-842E84B1043D}"/>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8" name="Freeform: Shape 30">
                <a:extLst>
                  <a:ext uri="{FF2B5EF4-FFF2-40B4-BE49-F238E27FC236}">
                    <a16:creationId xmlns:a16="http://schemas.microsoft.com/office/drawing/2014/main" id="{9BBD781A-81EA-4C52-B45D-365CF3F5138F}"/>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9" name="Freeform: Shape 31">
                <a:extLst>
                  <a:ext uri="{FF2B5EF4-FFF2-40B4-BE49-F238E27FC236}">
                    <a16:creationId xmlns:a16="http://schemas.microsoft.com/office/drawing/2014/main" id="{731704AC-9126-464E-93BF-913A8724D55E}"/>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0" name="Freeform: Shape 32">
                <a:extLst>
                  <a:ext uri="{FF2B5EF4-FFF2-40B4-BE49-F238E27FC236}">
                    <a16:creationId xmlns:a16="http://schemas.microsoft.com/office/drawing/2014/main" id="{E9C4B9D4-017F-48C9-83EE-067D4C23D562}"/>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1" name="Freeform: Shape 36">
                <a:extLst>
                  <a:ext uri="{FF2B5EF4-FFF2-40B4-BE49-F238E27FC236}">
                    <a16:creationId xmlns:a16="http://schemas.microsoft.com/office/drawing/2014/main" id="{A2549C88-4C09-431B-A746-6BB8F330F562}"/>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14" name="Freeform: Shape 23">
              <a:extLst>
                <a:ext uri="{FF2B5EF4-FFF2-40B4-BE49-F238E27FC236}">
                  <a16:creationId xmlns:a16="http://schemas.microsoft.com/office/drawing/2014/main" id="{B09360BE-E702-4312-BDC3-0EE642278E56}"/>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Tree>
    <p:extLst>
      <p:ext uri="{BB962C8B-B14F-4D97-AF65-F5344CB8AC3E}">
        <p14:creationId xmlns:p14="http://schemas.microsoft.com/office/powerpoint/2010/main" val="2303787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3383280" y="365125"/>
            <a:ext cx="8353426" cy="1325563"/>
          </a:xfrm>
        </p:spPr>
        <p:txBody>
          <a:bodyPr/>
          <a:lstStyle>
            <a:lvl1pPr>
              <a:defRPr baseline="0"/>
            </a:lvl1pPr>
          </a:lstStyle>
          <a:p>
            <a:r>
              <a:rPr lang="en-US" dirty="0"/>
              <a:t>Click to edit Master title style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3382963" y="1681163"/>
            <a:ext cx="2514600"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3382963" y="2505075"/>
            <a:ext cx="2514600"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6330156" y="1681163"/>
            <a:ext cx="2514600"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334125" y="2505075"/>
            <a:ext cx="2514600"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a:extLst>
              <a:ext uri="{FF2B5EF4-FFF2-40B4-BE49-F238E27FC236}">
                <a16:creationId xmlns:a16="http://schemas.microsoft.com/office/drawing/2014/main" id="{D05BF5CB-E607-49B6-8E54-0228DEF8D73E}"/>
              </a:ext>
            </a:extLst>
          </p:cNvPr>
          <p:cNvSpPr>
            <a:spLocks noGrp="1"/>
          </p:cNvSpPr>
          <p:nvPr>
            <p:ph type="body" sz="quarter" idx="14"/>
          </p:nvPr>
        </p:nvSpPr>
        <p:spPr>
          <a:xfrm>
            <a:off x="9277350" y="1700213"/>
            <a:ext cx="2514600"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a:extLst>
              <a:ext uri="{FF2B5EF4-FFF2-40B4-BE49-F238E27FC236}">
                <a16:creationId xmlns:a16="http://schemas.microsoft.com/office/drawing/2014/main" id="{24901FC4-51BF-47FB-B851-F155DE9683EB}"/>
              </a:ext>
            </a:extLst>
          </p:cNvPr>
          <p:cNvSpPr>
            <a:spLocks noGrp="1"/>
          </p:cNvSpPr>
          <p:nvPr>
            <p:ph sz="quarter" idx="15"/>
          </p:nvPr>
        </p:nvSpPr>
        <p:spPr>
          <a:xfrm>
            <a:off x="9277350" y="2524125"/>
            <a:ext cx="2514600"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grpSp>
        <p:nvGrpSpPr>
          <p:cNvPr id="14" name="Top Right">
            <a:extLst>
              <a:ext uri="{FF2B5EF4-FFF2-40B4-BE49-F238E27FC236}">
                <a16:creationId xmlns:a16="http://schemas.microsoft.com/office/drawing/2014/main" id="{5AFEAD74-7425-4451-A543-90F45CAA4785}"/>
              </a:ext>
              <a:ext uri="{C183D7F6-B498-43B3-948B-1728B52AA6E4}">
                <adec:decorative xmlns:adec="http://schemas.microsoft.com/office/drawing/2017/decorative" val="1"/>
              </a:ext>
            </a:extLst>
          </p:cNvPr>
          <p:cNvGrpSpPr/>
          <p:nvPr userDrawn="1"/>
        </p:nvGrpSpPr>
        <p:grpSpPr>
          <a:xfrm>
            <a:off x="10849" y="-1"/>
            <a:ext cx="3877660" cy="5906585"/>
            <a:chOff x="10849" y="-3086"/>
            <a:chExt cx="2198951" cy="3349518"/>
          </a:xfrm>
        </p:grpSpPr>
        <p:sp>
          <p:nvSpPr>
            <p:cNvPr id="15" name="Freeform: Shape 9">
              <a:extLst>
                <a:ext uri="{FF2B5EF4-FFF2-40B4-BE49-F238E27FC236}">
                  <a16:creationId xmlns:a16="http://schemas.microsoft.com/office/drawing/2014/main" id="{A0739BDD-AE24-4A98-99C5-D6619F67A509}"/>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dirty="0">
                <a:solidFill>
                  <a:schemeClr val="tx1">
                    <a:lumMod val="65000"/>
                    <a:lumOff val="35000"/>
                  </a:schemeClr>
                </a:solidFill>
                <a:latin typeface="AvenirNext LT Pro Medium" panose="020B0504020202020204" pitchFamily="34" charset="0"/>
              </a:endParaRPr>
            </a:p>
          </p:txBody>
        </p:sp>
        <p:sp>
          <p:nvSpPr>
            <p:cNvPr id="16" name="Freeform: Shape 10">
              <a:extLst>
                <a:ext uri="{FF2B5EF4-FFF2-40B4-BE49-F238E27FC236}">
                  <a16:creationId xmlns:a16="http://schemas.microsoft.com/office/drawing/2014/main" id="{FEFC06E6-3363-4CDB-B79D-CCF531848BB5}"/>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7" name="Freeform: Shape 11">
              <a:extLst>
                <a:ext uri="{FF2B5EF4-FFF2-40B4-BE49-F238E27FC236}">
                  <a16:creationId xmlns:a16="http://schemas.microsoft.com/office/drawing/2014/main" id="{B90FB7A8-0E58-4D7D-A300-987F589B44E2}"/>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8" name="Freeform: Shape 12">
              <a:extLst>
                <a:ext uri="{FF2B5EF4-FFF2-40B4-BE49-F238E27FC236}">
                  <a16:creationId xmlns:a16="http://schemas.microsoft.com/office/drawing/2014/main" id="{36269E94-7431-4473-8972-931287C80A43}"/>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9" name="Freeform: Shape 13">
              <a:extLst>
                <a:ext uri="{FF2B5EF4-FFF2-40B4-BE49-F238E27FC236}">
                  <a16:creationId xmlns:a16="http://schemas.microsoft.com/office/drawing/2014/main" id="{808D1C61-DD5B-416A-9D5F-C40FD9778392}"/>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20" name="Freeform: Shape 14">
              <a:extLst>
                <a:ext uri="{FF2B5EF4-FFF2-40B4-BE49-F238E27FC236}">
                  <a16:creationId xmlns:a16="http://schemas.microsoft.com/office/drawing/2014/main" id="{94CB37AC-18BA-4C73-AE9D-1EAFBF960AED}"/>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21" name="Freeform: Shape 15">
              <a:extLst>
                <a:ext uri="{FF2B5EF4-FFF2-40B4-BE49-F238E27FC236}">
                  <a16:creationId xmlns:a16="http://schemas.microsoft.com/office/drawing/2014/main" id="{25C8DE62-8360-46F6-B646-7EB8E119A2D4}"/>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22" name="Freeform: Shape 16">
              <a:extLst>
                <a:ext uri="{FF2B5EF4-FFF2-40B4-BE49-F238E27FC236}">
                  <a16:creationId xmlns:a16="http://schemas.microsoft.com/office/drawing/2014/main" id="{57E333B6-C870-4773-862B-65B9C65AF1ED}"/>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grpSp>
    </p:spTree>
    <p:extLst>
      <p:ext uri="{BB962C8B-B14F-4D97-AF65-F5344CB8AC3E}">
        <p14:creationId xmlns:p14="http://schemas.microsoft.com/office/powerpoint/2010/main" val="1662825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6748272" y="401416"/>
            <a:ext cx="4572000" cy="1325563"/>
          </a:xfrm>
        </p:spPr>
        <p:txBody>
          <a:bodyPr anchor="b" anchorCtr="0">
            <a:normAutofit/>
          </a:bodyPr>
          <a:lstStyle>
            <a:lvl1pPr>
              <a:defRPr sz="3000" baseline="0"/>
            </a:lvl1pPr>
          </a:lstStyle>
          <a:p>
            <a:r>
              <a:rPr lang="en-US" dirty="0"/>
              <a:t>CLICK TO EDIT MASTER TITLE STYLE</a:t>
            </a:r>
          </a:p>
        </p:txBody>
      </p:sp>
      <p:sp>
        <p:nvSpPr>
          <p:cNvPr id="7" name="Picture Placeholder 6">
            <a:extLst>
              <a:ext uri="{FF2B5EF4-FFF2-40B4-BE49-F238E27FC236}">
                <a16:creationId xmlns:a16="http://schemas.microsoft.com/office/drawing/2014/main" id="{33713A46-E629-418A-9E89-B20468B63A34}"/>
              </a:ext>
            </a:extLst>
          </p:cNvPr>
          <p:cNvSpPr>
            <a:spLocks noGrp="1"/>
          </p:cNvSpPr>
          <p:nvPr>
            <p:ph type="pic" sz="quarter" idx="11"/>
          </p:nvPr>
        </p:nvSpPr>
        <p:spPr>
          <a:xfrm>
            <a:off x="0" y="0"/>
            <a:ext cx="4059936" cy="6858000"/>
          </a:xfrm>
          <a:solidFill>
            <a:schemeClr val="accent5"/>
          </a:solidFill>
        </p:spPr>
        <p:txBody>
          <a:bodyPr/>
          <a:lstStyle/>
          <a:p>
            <a:endParaRPr lang="en-US" dirty="0"/>
          </a:p>
        </p:txBody>
      </p:sp>
      <p:sp>
        <p:nvSpPr>
          <p:cNvPr id="6" name="Picture Placeholder 6">
            <a:extLst>
              <a:ext uri="{FF2B5EF4-FFF2-40B4-BE49-F238E27FC236}">
                <a16:creationId xmlns:a16="http://schemas.microsoft.com/office/drawing/2014/main" id="{87019F04-21A7-41F6-B916-F4F94E744D3C}"/>
              </a:ext>
            </a:extLst>
          </p:cNvPr>
          <p:cNvSpPr>
            <a:spLocks noGrp="1"/>
          </p:cNvSpPr>
          <p:nvPr>
            <p:ph type="pic" sz="quarter" idx="13"/>
          </p:nvPr>
        </p:nvSpPr>
        <p:spPr>
          <a:xfrm>
            <a:off x="2048256" y="1412748"/>
            <a:ext cx="4041648" cy="4032504"/>
          </a:xfrm>
          <a:solidFill>
            <a:schemeClr val="accent5"/>
          </a:solidFill>
          <a:ln w="101600">
            <a:solidFill>
              <a:schemeClr val="bg1"/>
            </a:solidFill>
          </a:ln>
        </p:spPr>
        <p:txBody>
          <a:bodyPr/>
          <a:lstStyle/>
          <a:p>
            <a:endParaRPr lang="en-US" dirty="0"/>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6748272" y="2084832"/>
            <a:ext cx="4572000" cy="4134993"/>
          </a:xfrm>
        </p:spPr>
        <p:txBody>
          <a:bodyPr>
            <a:normAutofit/>
          </a:bodyPr>
          <a:lstStyle>
            <a:lvl1pPr marL="0" indent="0">
              <a:lnSpc>
                <a:spcPts val="2200"/>
              </a:lnSpc>
              <a:buNone/>
              <a:defRPr sz="16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6">
            <a:extLst>
              <a:ext uri="{FF2B5EF4-FFF2-40B4-BE49-F238E27FC236}">
                <a16:creationId xmlns:a16="http://schemas.microsoft.com/office/drawing/2014/main" id="{60A5D944-41DB-4CFC-97C1-6C7FF8DF373A}"/>
              </a:ext>
            </a:extLst>
          </p:cNvPr>
          <p:cNvSpPr>
            <a:spLocks noGrp="1"/>
          </p:cNvSpPr>
          <p:nvPr>
            <p:ph type="dt" sz="half" idx="14"/>
          </p:nvPr>
        </p:nvSpPr>
        <p:spPr>
          <a:xfrm>
            <a:off x="838200" y="6356350"/>
            <a:ext cx="2743200" cy="365125"/>
          </a:xfrm>
        </p:spPr>
        <p:txBody>
          <a:bodyPr/>
          <a:lstStyle>
            <a:lvl1pPr>
              <a:defRPr>
                <a:solidFill>
                  <a:schemeClr val="bg1"/>
                </a:solidFill>
              </a:defRPr>
            </a:lvl1pPr>
          </a:lstStyle>
          <a:p>
            <a:r>
              <a:rPr lang="en-US"/>
              <a:t>20XX</a:t>
            </a:r>
            <a:endParaRPr lang="en-US" dirty="0"/>
          </a:p>
        </p:txBody>
      </p:sp>
      <p:sp>
        <p:nvSpPr>
          <p:cNvPr id="11" name="Footer Placeholder 7">
            <a:extLst>
              <a:ext uri="{FF2B5EF4-FFF2-40B4-BE49-F238E27FC236}">
                <a16:creationId xmlns:a16="http://schemas.microsoft.com/office/drawing/2014/main" id="{C52FEBB2-7D11-41E4-8284-A3119240C7F0}"/>
              </a:ext>
            </a:extLst>
          </p:cNvPr>
          <p:cNvSpPr>
            <a:spLocks noGrp="1"/>
          </p:cNvSpPr>
          <p:nvPr>
            <p:ph type="ftr" sz="quarter" idx="15"/>
          </p:nvPr>
        </p:nvSpPr>
        <p:spPr>
          <a:xfrm>
            <a:off x="4038600" y="6356350"/>
            <a:ext cx="4114800" cy="365125"/>
          </a:xfrm>
        </p:spPr>
        <p:txBody>
          <a:bodyPr/>
          <a:lstStyle/>
          <a:p>
            <a:r>
              <a:rPr lang="en-US" dirty="0"/>
              <a:t>Presentation title</a:t>
            </a:r>
          </a:p>
        </p:txBody>
      </p:sp>
      <p:sp>
        <p:nvSpPr>
          <p:cNvPr id="12" name="Slide Number Placeholder 8">
            <a:extLst>
              <a:ext uri="{FF2B5EF4-FFF2-40B4-BE49-F238E27FC236}">
                <a16:creationId xmlns:a16="http://schemas.microsoft.com/office/drawing/2014/main" id="{7D4BD90C-0DE3-488B-B828-BDBF5717EA82}"/>
              </a:ext>
            </a:extLst>
          </p:cNvPr>
          <p:cNvSpPr>
            <a:spLocks noGrp="1"/>
          </p:cNvSpPr>
          <p:nvPr>
            <p:ph type="sldNum" sz="quarter" idx="16"/>
          </p:nvPr>
        </p:nvSpPr>
        <p:spPr>
          <a:xfrm>
            <a:off x="8610600" y="6356350"/>
            <a:ext cx="2743200"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541581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41248" y="2606040"/>
            <a:ext cx="3924300" cy="1325563"/>
          </a:xfrm>
        </p:spPr>
        <p:txBody>
          <a:bodyPr>
            <a:noAutofit/>
          </a:bodyPr>
          <a:lstStyle>
            <a:lvl1pPr>
              <a:defRPr sz="3600" baseline="0"/>
            </a:lvl1pPr>
          </a:lstStyle>
          <a:p>
            <a:r>
              <a:rPr lang="en-US" dirty="0"/>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841248" y="4105656"/>
            <a:ext cx="2552700" cy="2066071"/>
          </a:xfrm>
        </p:spPr>
        <p:txBody>
          <a:bodyPr>
            <a:normAutofit/>
          </a:bodyPr>
          <a:lstStyle>
            <a:lvl1pPr marL="0" indent="0">
              <a:lnSpc>
                <a:spcPts val="2200"/>
              </a:lnSpc>
              <a:buNone/>
              <a:defRPr sz="16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6">
            <a:extLst>
              <a:ext uri="{FF2B5EF4-FFF2-40B4-BE49-F238E27FC236}">
                <a16:creationId xmlns:a16="http://schemas.microsoft.com/office/drawing/2014/main" id="{8B39AA2A-DA2A-4F98-A265-15F8F0D8D450}"/>
              </a:ext>
            </a:extLst>
          </p:cNvPr>
          <p:cNvSpPr>
            <a:spLocks noGrp="1"/>
          </p:cNvSpPr>
          <p:nvPr>
            <p:ph type="dt" sz="half" idx="17"/>
          </p:nvPr>
        </p:nvSpPr>
        <p:spPr>
          <a:xfrm>
            <a:off x="841248" y="6356350"/>
            <a:ext cx="1828800" cy="365125"/>
          </a:xfrm>
        </p:spPr>
        <p:txBody>
          <a:bodyPr/>
          <a:lstStyle/>
          <a:p>
            <a:r>
              <a:rPr lang="en-US"/>
              <a:t>20XX</a:t>
            </a:r>
            <a:endParaRPr lang="en-US" dirty="0"/>
          </a:p>
        </p:txBody>
      </p:sp>
      <p:sp>
        <p:nvSpPr>
          <p:cNvPr id="13" name="Footer Placeholder 7">
            <a:extLst>
              <a:ext uri="{FF2B5EF4-FFF2-40B4-BE49-F238E27FC236}">
                <a16:creationId xmlns:a16="http://schemas.microsoft.com/office/drawing/2014/main" id="{D4140094-ECC6-407A-A2FF-98257769FD7C}"/>
              </a:ext>
            </a:extLst>
          </p:cNvPr>
          <p:cNvSpPr>
            <a:spLocks noGrp="1"/>
          </p:cNvSpPr>
          <p:nvPr>
            <p:ph type="ftr" sz="quarter" idx="14"/>
          </p:nvPr>
        </p:nvSpPr>
        <p:spPr>
          <a:xfrm>
            <a:off x="3157232" y="6356350"/>
            <a:ext cx="2743200" cy="365125"/>
          </a:xfrm>
        </p:spPr>
        <p:txBody>
          <a:bodyPr/>
          <a:lstStyle>
            <a:lvl1pPr algn="r">
              <a:defRPr/>
            </a:lvl1pPr>
          </a:lstStyle>
          <a:p>
            <a:r>
              <a:rPr lang="en-US" dirty="0"/>
              <a:t>Presentation title</a:t>
            </a:r>
          </a:p>
        </p:txBody>
      </p:sp>
      <p:sp>
        <p:nvSpPr>
          <p:cNvPr id="6" name="Picture Placeholder 6">
            <a:extLst>
              <a:ext uri="{FF2B5EF4-FFF2-40B4-BE49-F238E27FC236}">
                <a16:creationId xmlns:a16="http://schemas.microsoft.com/office/drawing/2014/main" id="{87019F04-21A7-41F6-B916-F4F94E744D3C}"/>
              </a:ext>
            </a:extLst>
          </p:cNvPr>
          <p:cNvSpPr>
            <a:spLocks noGrp="1"/>
          </p:cNvSpPr>
          <p:nvPr>
            <p:ph type="pic" sz="quarter" idx="13"/>
          </p:nvPr>
        </p:nvSpPr>
        <p:spPr>
          <a:xfrm>
            <a:off x="6092952" y="0"/>
            <a:ext cx="6099048" cy="6858000"/>
          </a:xfrm>
          <a:solidFill>
            <a:schemeClr val="accent5"/>
          </a:solidFill>
        </p:spPr>
        <p:txBody>
          <a:bodyPr/>
          <a:lstStyle/>
          <a:p>
            <a:endParaRPr lang="en-US" dirty="0"/>
          </a:p>
        </p:txBody>
      </p:sp>
      <p:sp>
        <p:nvSpPr>
          <p:cNvPr id="11" name="Slide Number Placeholder 8">
            <a:extLst>
              <a:ext uri="{FF2B5EF4-FFF2-40B4-BE49-F238E27FC236}">
                <a16:creationId xmlns:a16="http://schemas.microsoft.com/office/drawing/2014/main" id="{56CC7D2E-562C-4512-9957-8C1B0A06F628}"/>
              </a:ext>
            </a:extLst>
          </p:cNvPr>
          <p:cNvSpPr>
            <a:spLocks noGrp="1"/>
          </p:cNvSpPr>
          <p:nvPr>
            <p:ph type="sldNum" sz="quarter" idx="16"/>
          </p:nvPr>
        </p:nvSpPr>
        <p:spPr>
          <a:xfrm>
            <a:off x="8610600" y="6356350"/>
            <a:ext cx="2743200" cy="365125"/>
          </a:xfrm>
        </p:spPr>
        <p:txBody>
          <a:bodyPr/>
          <a:lstStyle>
            <a:lvl1pPr>
              <a:defRPr>
                <a:solidFill>
                  <a:schemeClr val="bg1"/>
                </a:solidFill>
              </a:defRPr>
            </a:lvl1pPr>
          </a:lstStyle>
          <a:p>
            <a:fld id="{294A09A9-5501-47C1-A89A-A340965A2BE2}" type="slidenum">
              <a:rPr lang="en-US" smtClean="0"/>
              <a:pPr/>
              <a:t>‹#›</a:t>
            </a:fld>
            <a:endParaRPr lang="en-US" dirty="0"/>
          </a:p>
        </p:txBody>
      </p:sp>
      <p:grpSp>
        <p:nvGrpSpPr>
          <p:cNvPr id="14" name="Top Right">
            <a:extLst>
              <a:ext uri="{FF2B5EF4-FFF2-40B4-BE49-F238E27FC236}">
                <a16:creationId xmlns:a16="http://schemas.microsoft.com/office/drawing/2014/main" id="{7DCF5A23-16BE-4FF7-8562-4B9CD64FB2DE}"/>
              </a:ext>
              <a:ext uri="{C183D7F6-B498-43B3-948B-1728B52AA6E4}">
                <adec:decorative xmlns:adec="http://schemas.microsoft.com/office/drawing/2017/decorative" val="1"/>
              </a:ext>
            </a:extLst>
          </p:cNvPr>
          <p:cNvGrpSpPr/>
          <p:nvPr userDrawn="1"/>
        </p:nvGrpSpPr>
        <p:grpSpPr>
          <a:xfrm>
            <a:off x="10850" y="-1"/>
            <a:ext cx="2768446" cy="4486275"/>
            <a:chOff x="10849" y="-3086"/>
            <a:chExt cx="2198951" cy="3349518"/>
          </a:xfrm>
        </p:grpSpPr>
        <p:sp>
          <p:nvSpPr>
            <p:cNvPr id="15" name="Freeform: Shape 9">
              <a:extLst>
                <a:ext uri="{FF2B5EF4-FFF2-40B4-BE49-F238E27FC236}">
                  <a16:creationId xmlns:a16="http://schemas.microsoft.com/office/drawing/2014/main" id="{930E8856-48C1-4FFD-9BC1-360BCDEC04B6}"/>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noProof="0" dirty="0">
                <a:solidFill>
                  <a:schemeClr val="tx1">
                    <a:lumMod val="65000"/>
                    <a:lumOff val="35000"/>
                  </a:schemeClr>
                </a:solidFill>
                <a:latin typeface="AvenirNext LT Pro Medium" panose="020B0504020202020204" pitchFamily="34" charset="0"/>
              </a:endParaRPr>
            </a:p>
          </p:txBody>
        </p:sp>
        <p:sp>
          <p:nvSpPr>
            <p:cNvPr id="16" name="Freeform: Shape 10">
              <a:extLst>
                <a:ext uri="{FF2B5EF4-FFF2-40B4-BE49-F238E27FC236}">
                  <a16:creationId xmlns:a16="http://schemas.microsoft.com/office/drawing/2014/main" id="{0950DAF3-AE2C-43D7-884D-F377394DBC57}"/>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7" name="Freeform: Shape 11">
              <a:extLst>
                <a:ext uri="{FF2B5EF4-FFF2-40B4-BE49-F238E27FC236}">
                  <a16:creationId xmlns:a16="http://schemas.microsoft.com/office/drawing/2014/main" id="{49552E91-169E-43A2-8337-361B09B2ECE1}"/>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8" name="Freeform: Shape 12">
              <a:extLst>
                <a:ext uri="{FF2B5EF4-FFF2-40B4-BE49-F238E27FC236}">
                  <a16:creationId xmlns:a16="http://schemas.microsoft.com/office/drawing/2014/main" id="{4F38336D-53FF-4098-A32C-E01EF18D47C5}"/>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9" name="Freeform: Shape 13">
              <a:extLst>
                <a:ext uri="{FF2B5EF4-FFF2-40B4-BE49-F238E27FC236}">
                  <a16:creationId xmlns:a16="http://schemas.microsoft.com/office/drawing/2014/main" id="{C78446BA-74A6-401A-BC2F-8B0BB17F7E1D}"/>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20" name="Freeform: Shape 14">
              <a:extLst>
                <a:ext uri="{FF2B5EF4-FFF2-40B4-BE49-F238E27FC236}">
                  <a16:creationId xmlns:a16="http://schemas.microsoft.com/office/drawing/2014/main" id="{3C401887-78BB-448B-80F1-C8D99C8F25B4}"/>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21" name="Freeform: Shape 15">
              <a:extLst>
                <a:ext uri="{FF2B5EF4-FFF2-40B4-BE49-F238E27FC236}">
                  <a16:creationId xmlns:a16="http://schemas.microsoft.com/office/drawing/2014/main" id="{44DEADB1-ECC3-4C91-8A42-4B8440DEA49B}"/>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22" name="Freeform: Shape 16">
              <a:extLst>
                <a:ext uri="{FF2B5EF4-FFF2-40B4-BE49-F238E27FC236}">
                  <a16:creationId xmlns:a16="http://schemas.microsoft.com/office/drawing/2014/main" id="{47CC59C4-2B0F-4C73-ABC9-BB2A900B44AB}"/>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grpSp>
    </p:spTree>
    <p:extLst>
      <p:ext uri="{BB962C8B-B14F-4D97-AF65-F5344CB8AC3E}">
        <p14:creationId xmlns:p14="http://schemas.microsoft.com/office/powerpoint/2010/main" val="1959231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C39E44-C8F5-4FD0-8345-FA295CEA603C}"/>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6" name="Rectangle 5">
            <a:extLst>
              <a:ext uri="{FF2B5EF4-FFF2-40B4-BE49-F238E27FC236}">
                <a16:creationId xmlns:a16="http://schemas.microsoft.com/office/drawing/2014/main" id="{858B0A9B-526A-4C0F-9112-3130C41A5DD8}"/>
              </a:ext>
            </a:extLst>
          </p:cNvPr>
          <p:cNvSpPr/>
          <p:nvPr userDrawn="1"/>
        </p:nvSpPr>
        <p:spPr>
          <a:xfrm>
            <a:off x="0" y="7628569"/>
            <a:ext cx="4038600"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0B472D-4A4C-4AF9-86F1-E43C02D1B18D}"/>
              </a:ext>
            </a:extLst>
          </p:cNvPr>
          <p:cNvSpPr/>
          <p:nvPr userDrawn="1"/>
        </p:nvSpPr>
        <p:spPr>
          <a:xfrm>
            <a:off x="4044950" y="7628569"/>
            <a:ext cx="4038600" cy="16459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5B530FA-24B1-40EC-A3FE-19C912C40F2C}"/>
              </a:ext>
            </a:extLst>
          </p:cNvPr>
          <p:cNvSpPr/>
          <p:nvPr userDrawn="1"/>
        </p:nvSpPr>
        <p:spPr>
          <a:xfrm>
            <a:off x="8115300" y="7628569"/>
            <a:ext cx="4038600"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D39AFF2-4D18-4B42-A6B8-58FABF72093B}"/>
              </a:ext>
            </a:extLst>
          </p:cNvPr>
          <p:cNvSpPr/>
          <p:nvPr userDrawn="1"/>
        </p:nvSpPr>
        <p:spPr>
          <a:xfrm>
            <a:off x="0" y="-990138"/>
            <a:ext cx="3047999"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64E7FA2-CE13-4C5E-96C1-770D8B206A7A}"/>
              </a:ext>
            </a:extLst>
          </p:cNvPr>
          <p:cNvSpPr/>
          <p:nvPr userDrawn="1"/>
        </p:nvSpPr>
        <p:spPr>
          <a:xfrm>
            <a:off x="3048001" y="-984316"/>
            <a:ext cx="3047999" cy="164590"/>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67F1754-1A1C-4B4B-96CE-B31AB810622B}"/>
              </a:ext>
            </a:extLst>
          </p:cNvPr>
          <p:cNvSpPr/>
          <p:nvPr userDrawn="1"/>
        </p:nvSpPr>
        <p:spPr>
          <a:xfrm>
            <a:off x="6096000" y="-990138"/>
            <a:ext cx="3047999"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CA747AC-FBCD-401F-85D9-F585917BEF6B}"/>
              </a:ext>
            </a:extLst>
          </p:cNvPr>
          <p:cNvSpPr/>
          <p:nvPr userDrawn="1"/>
        </p:nvSpPr>
        <p:spPr>
          <a:xfrm>
            <a:off x="9143999" y="-989389"/>
            <a:ext cx="3047999" cy="164590"/>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943841-AE0F-41C9-97CC-D11B02495FEA}"/>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9" name="Top Right">
            <a:extLst>
              <a:ext uri="{FF2B5EF4-FFF2-40B4-BE49-F238E27FC236}">
                <a16:creationId xmlns:a16="http://schemas.microsoft.com/office/drawing/2014/main" id="{BACCE7B0-8D06-4252-8429-A339167D208C}"/>
              </a:ext>
              <a:ext uri="{C183D7F6-B498-43B3-948B-1728B52AA6E4}">
                <adec:decorative xmlns:adec="http://schemas.microsoft.com/office/drawing/2017/decorative" val="1"/>
              </a:ext>
            </a:extLst>
          </p:cNvPr>
          <p:cNvGrpSpPr/>
          <p:nvPr userDrawn="1"/>
        </p:nvGrpSpPr>
        <p:grpSpPr>
          <a:xfrm rot="10800000">
            <a:off x="1975339" y="2702248"/>
            <a:ext cx="2062373" cy="4155752"/>
            <a:chOff x="10849" y="15178"/>
            <a:chExt cx="2198951" cy="3331254"/>
          </a:xfrm>
        </p:grpSpPr>
        <p:sp>
          <p:nvSpPr>
            <p:cNvPr id="12" name="Freeform: Shape 10">
              <a:extLst>
                <a:ext uri="{FF2B5EF4-FFF2-40B4-BE49-F238E27FC236}">
                  <a16:creationId xmlns:a16="http://schemas.microsoft.com/office/drawing/2014/main" id="{23D7796B-4F31-43D2-9935-135F7251B352}"/>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3" name="Freeform: Shape 11">
              <a:extLst>
                <a:ext uri="{FF2B5EF4-FFF2-40B4-BE49-F238E27FC236}">
                  <a16:creationId xmlns:a16="http://schemas.microsoft.com/office/drawing/2014/main" id="{023B3E92-CF7A-41F8-A5D4-FDD8C26708DC}"/>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4" name="Freeform: Shape 12">
              <a:extLst>
                <a:ext uri="{FF2B5EF4-FFF2-40B4-BE49-F238E27FC236}">
                  <a16:creationId xmlns:a16="http://schemas.microsoft.com/office/drawing/2014/main" id="{2194F273-6079-4D58-A510-0EBF4227520D}"/>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5" name="Freeform: Shape 13">
              <a:extLst>
                <a:ext uri="{FF2B5EF4-FFF2-40B4-BE49-F238E27FC236}">
                  <a16:creationId xmlns:a16="http://schemas.microsoft.com/office/drawing/2014/main" id="{AEC3FE6A-D4E9-4F9B-B689-9C5BF9326B6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6" name="Freeform: Shape 14">
              <a:extLst>
                <a:ext uri="{FF2B5EF4-FFF2-40B4-BE49-F238E27FC236}">
                  <a16:creationId xmlns:a16="http://schemas.microsoft.com/office/drawing/2014/main" id="{B52D8E87-7BE8-4B9B-B18D-68C99705EECD}"/>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7" name="Freeform: Shape 15">
              <a:extLst>
                <a:ext uri="{FF2B5EF4-FFF2-40B4-BE49-F238E27FC236}">
                  <a16:creationId xmlns:a16="http://schemas.microsoft.com/office/drawing/2014/main" id="{6958AF13-A360-492B-8F33-E0608A11E679}"/>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8" name="Freeform: Shape 16">
              <a:extLst>
                <a:ext uri="{FF2B5EF4-FFF2-40B4-BE49-F238E27FC236}">
                  <a16:creationId xmlns:a16="http://schemas.microsoft.com/office/drawing/2014/main" id="{337AF046-BF07-462B-82F1-2215317CC3A6}"/>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41248" y="381000"/>
            <a:ext cx="2552700" cy="1325563"/>
          </a:xfrm>
        </p:spPr>
        <p:txBody>
          <a:bodyPr>
            <a:noAutofit/>
          </a:bodyPr>
          <a:lstStyle>
            <a:lvl1pPr>
              <a:defRPr sz="3000" baseline="0"/>
            </a:lvl1pPr>
          </a:lstStyle>
          <a:p>
            <a:r>
              <a:rPr lang="en-US" dirty="0"/>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841248" y="1789113"/>
            <a:ext cx="2552700" cy="2696918"/>
          </a:xfrm>
        </p:spPr>
        <p:txBody>
          <a:bodyPr>
            <a:normAutofit/>
          </a:bodyPr>
          <a:lstStyle>
            <a:lvl1pPr marL="0" indent="0">
              <a:lnSpc>
                <a:spcPts val="2200"/>
              </a:lnSpc>
              <a:buFont typeface="Arial" panose="020B0604020202020204" pitchFamily="34" charset="0"/>
              <a:buNone/>
              <a:defRPr sz="1600"/>
            </a:lvl1pPr>
            <a:lvl2pPr marL="457200" indent="0">
              <a:lnSpc>
                <a:spcPts val="2200"/>
              </a:lnSpc>
              <a:buFont typeface="Arial" panose="020B0604020202020204" pitchFamily="34" charset="0"/>
              <a:buNone/>
              <a:defRPr sz="1600"/>
            </a:lvl2pPr>
            <a:lvl3pPr marL="914400" indent="0">
              <a:lnSpc>
                <a:spcPts val="2200"/>
              </a:lnSpc>
              <a:buFont typeface="Arial" panose="020B0604020202020204" pitchFamily="34" charset="0"/>
              <a:buNone/>
              <a:defRPr sz="1600"/>
            </a:lvl3pPr>
            <a:lvl4pPr marL="1371600" indent="0">
              <a:lnSpc>
                <a:spcPts val="2200"/>
              </a:lnSpc>
              <a:buFont typeface="Arial" panose="020B0604020202020204" pitchFamily="34" charset="0"/>
              <a:buNone/>
              <a:defRPr sz="1600"/>
            </a:lvl4pPr>
            <a:lvl5pPr marL="1828800" indent="0">
              <a:lnSpc>
                <a:spcPts val="2200"/>
              </a:lnSpc>
              <a:buFont typeface="Arial" panose="020B0604020202020204" pitchFamily="34" charset="0"/>
              <a:buNone/>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6">
            <a:extLst>
              <a:ext uri="{FF2B5EF4-FFF2-40B4-BE49-F238E27FC236}">
                <a16:creationId xmlns:a16="http://schemas.microsoft.com/office/drawing/2014/main" id="{A1F8D2B3-30A8-4B83-A5C0-C99EF8934201}"/>
              </a:ext>
            </a:extLst>
          </p:cNvPr>
          <p:cNvSpPr>
            <a:spLocks noGrp="1"/>
          </p:cNvSpPr>
          <p:nvPr>
            <p:ph type="dt" sz="half" idx="12"/>
          </p:nvPr>
        </p:nvSpPr>
        <p:spPr>
          <a:xfrm>
            <a:off x="838200" y="6356350"/>
            <a:ext cx="2743200" cy="365125"/>
          </a:xfrm>
        </p:spPr>
        <p:txBody>
          <a:bodyPr/>
          <a:lstStyle/>
          <a:p>
            <a:r>
              <a:rPr lang="en-US"/>
              <a:t>20XX</a:t>
            </a:r>
            <a:endParaRPr lang="en-US" dirty="0"/>
          </a:p>
        </p:txBody>
      </p:sp>
      <p:sp>
        <p:nvSpPr>
          <p:cNvPr id="7" name="Picture Placeholder 6">
            <a:extLst>
              <a:ext uri="{FF2B5EF4-FFF2-40B4-BE49-F238E27FC236}">
                <a16:creationId xmlns:a16="http://schemas.microsoft.com/office/drawing/2014/main" id="{33713A46-E629-418A-9E89-B20468B63A34}"/>
              </a:ext>
            </a:extLst>
          </p:cNvPr>
          <p:cNvSpPr>
            <a:spLocks noGrp="1"/>
          </p:cNvSpPr>
          <p:nvPr>
            <p:ph type="pic" sz="quarter" idx="11"/>
          </p:nvPr>
        </p:nvSpPr>
        <p:spPr>
          <a:xfrm>
            <a:off x="4035552" y="0"/>
            <a:ext cx="8156448" cy="6858000"/>
          </a:xfrm>
          <a:solidFill>
            <a:schemeClr val="accent5"/>
          </a:solidFill>
        </p:spPr>
        <p:txBody>
          <a:bodyPr/>
          <a:lstStyle/>
          <a:p>
            <a:endParaRPr lang="en-US" dirty="0"/>
          </a:p>
        </p:txBody>
      </p:sp>
      <p:sp>
        <p:nvSpPr>
          <p:cNvPr id="8" name="Footer Placeholder 7">
            <a:extLst>
              <a:ext uri="{FF2B5EF4-FFF2-40B4-BE49-F238E27FC236}">
                <a16:creationId xmlns:a16="http://schemas.microsoft.com/office/drawing/2014/main" id="{01027371-9F9C-42B2-9592-42A983992645}"/>
              </a:ext>
            </a:extLst>
          </p:cNvPr>
          <p:cNvSpPr>
            <a:spLocks noGrp="1"/>
          </p:cNvSpPr>
          <p:nvPr>
            <p:ph type="ftr" sz="quarter" idx="13"/>
          </p:nvPr>
        </p:nvSpPr>
        <p:spPr>
          <a:xfrm>
            <a:off x="4038600" y="6356350"/>
            <a:ext cx="4114800" cy="365125"/>
          </a:xfrm>
        </p:spPr>
        <p:txBody>
          <a:bodyPr/>
          <a:lstStyle>
            <a:lvl1pPr>
              <a:defRPr>
                <a:solidFill>
                  <a:schemeClr val="bg1"/>
                </a:solidFill>
              </a:defRPr>
            </a:lvl1pPr>
          </a:lstStyle>
          <a:p>
            <a:r>
              <a:rPr lang="en-US" dirty="0"/>
              <a:t>Presentation title</a:t>
            </a:r>
          </a:p>
        </p:txBody>
      </p:sp>
      <p:sp>
        <p:nvSpPr>
          <p:cNvPr id="10" name="Slide Number Placeholder 8">
            <a:extLst>
              <a:ext uri="{FF2B5EF4-FFF2-40B4-BE49-F238E27FC236}">
                <a16:creationId xmlns:a16="http://schemas.microsoft.com/office/drawing/2014/main" id="{AD277C46-5330-47A5-B42E-8A406D22662D}"/>
              </a:ext>
            </a:extLst>
          </p:cNvPr>
          <p:cNvSpPr>
            <a:spLocks noGrp="1"/>
          </p:cNvSpPr>
          <p:nvPr>
            <p:ph type="sldNum" sz="quarter" idx="14"/>
          </p:nvPr>
        </p:nvSpPr>
        <p:spPr>
          <a:xfrm>
            <a:off x="8610600" y="6356350"/>
            <a:ext cx="2743200"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675446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093048-98A4-4EE6-A653-11BF380C726A}"/>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6F1404-6040-436F-A4F1-5A505FA30EA9}"/>
              </a:ext>
            </a:extLst>
          </p:cNvPr>
          <p:cNvSpPr>
            <a:spLocks noGrp="1"/>
          </p:cNvSpPr>
          <p:nvPr>
            <p:ph sz="quarter" idx="13" hasCustomPrompt="1"/>
          </p:nvPr>
        </p:nvSpPr>
        <p:spPr>
          <a:xfrm>
            <a:off x="882650" y="2441575"/>
            <a:ext cx="10426700" cy="3479800"/>
          </a:xfrm>
        </p:spPr>
        <p:txBody>
          <a:bodyPr/>
          <a:lstStyle>
            <a:lvl1pPr>
              <a:defRPr/>
            </a:lvl1pPr>
          </a:lstStyle>
          <a:p>
            <a:pPr lvl="0"/>
            <a:r>
              <a:rPr lang="en-US" dirty="0"/>
              <a:t>Click to add content</a:t>
            </a:r>
          </a:p>
        </p:txBody>
      </p:sp>
      <p:sp>
        <p:nvSpPr>
          <p:cNvPr id="6" name="Title 1">
            <a:extLst>
              <a:ext uri="{FF2B5EF4-FFF2-40B4-BE49-F238E27FC236}">
                <a16:creationId xmlns:a16="http://schemas.microsoft.com/office/drawing/2014/main" id="{25ABF0D4-6E3E-4B6A-9402-0B1819B2EA41}"/>
              </a:ext>
            </a:extLst>
          </p:cNvPr>
          <p:cNvSpPr>
            <a:spLocks noGrp="1"/>
          </p:cNvSpPr>
          <p:nvPr>
            <p:ph type="title"/>
          </p:nvPr>
        </p:nvSpPr>
        <p:spPr>
          <a:xfrm>
            <a:off x="1082675" y="531815"/>
            <a:ext cx="10026650" cy="910310"/>
          </a:xfrm>
        </p:spPr>
        <p:txBody>
          <a:bodyPr wrap="square" anchor="b" anchorCtr="0">
            <a:normAutofit/>
          </a:bodyPr>
          <a:lstStyle>
            <a:lvl1pPr algn="ctr">
              <a:defRPr/>
            </a:lvl1pPr>
          </a:lstStyle>
          <a:p>
            <a:pPr algn="ctr"/>
            <a:endParaRPr lang="en-US" dirty="0"/>
          </a:p>
        </p:txBody>
      </p:sp>
      <p:cxnSp>
        <p:nvCxnSpPr>
          <p:cNvPr id="7" name="Straight Connector 6">
            <a:extLst>
              <a:ext uri="{FF2B5EF4-FFF2-40B4-BE49-F238E27FC236}">
                <a16:creationId xmlns:a16="http://schemas.microsoft.com/office/drawing/2014/main" id="{5DAB4820-09C0-4A6A-9DEF-D377D04A2CE8}"/>
              </a:ext>
              <a:ext uri="{C183D7F6-B498-43B3-948B-1728B52AA6E4}">
                <adec:decorative xmlns:adec="http://schemas.microsoft.com/office/drawing/2017/decorative" val="1"/>
              </a:ext>
            </a:extLst>
          </p:cNvPr>
          <p:cNvCxnSpPr>
            <a:cxnSpLocks/>
          </p:cNvCxnSpPr>
          <p:nvPr userDrawn="1"/>
        </p:nvCxnSpPr>
        <p:spPr>
          <a:xfrm>
            <a:off x="5819649" y="1893832"/>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Date Placeholder 3">
            <a:extLst>
              <a:ext uri="{FF2B5EF4-FFF2-40B4-BE49-F238E27FC236}">
                <a16:creationId xmlns:a16="http://schemas.microsoft.com/office/drawing/2014/main" id="{75B58DA2-1433-4624-A301-D9496CB28975}"/>
              </a:ext>
            </a:extLst>
          </p:cNvPr>
          <p:cNvSpPr>
            <a:spLocks noGrp="1"/>
          </p:cNvSpPr>
          <p:nvPr>
            <p:ph type="dt" sz="half" idx="10"/>
          </p:nvPr>
        </p:nvSpPr>
        <p:spPr>
          <a:xfrm>
            <a:off x="541338" y="6401999"/>
            <a:ext cx="2206625" cy="369332"/>
          </a:xfrm>
        </p:spPr>
        <p:txBody>
          <a:bodyPr/>
          <a:lstStyle>
            <a:lvl1pPr>
              <a:defRPr/>
            </a:lvl1pPr>
          </a:lstStyle>
          <a:p>
            <a:pPr>
              <a:defRPr/>
            </a:pPr>
            <a:r>
              <a:rPr lang="en-US">
                <a:solidFill>
                  <a:prstClr val="white">
                    <a:alpha val="70000"/>
                  </a:prstClr>
                </a:solidFill>
              </a:rPr>
              <a:t>20XX</a:t>
            </a:r>
            <a:endParaRPr lang="en-US" dirty="0">
              <a:solidFill>
                <a:prstClr val="white">
                  <a:alpha val="70000"/>
                </a:prstClr>
              </a:solidFill>
            </a:endParaRPr>
          </a:p>
        </p:txBody>
      </p:sp>
      <p:sp>
        <p:nvSpPr>
          <p:cNvPr id="9" name="Footer Placeholder 4">
            <a:extLst>
              <a:ext uri="{FF2B5EF4-FFF2-40B4-BE49-F238E27FC236}">
                <a16:creationId xmlns:a16="http://schemas.microsoft.com/office/drawing/2014/main" id="{428E4701-5991-4858-AE71-47400E64FE23}"/>
              </a:ext>
            </a:extLst>
          </p:cNvPr>
          <p:cNvSpPr>
            <a:spLocks noGrp="1"/>
          </p:cNvSpPr>
          <p:nvPr>
            <p:ph type="ftr" sz="quarter" idx="11"/>
          </p:nvPr>
        </p:nvSpPr>
        <p:spPr>
          <a:xfrm>
            <a:off x="3308350" y="6401999"/>
            <a:ext cx="5575300" cy="369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rPr>
              <a:t>Presentation Title</a:t>
            </a:r>
          </a:p>
        </p:txBody>
      </p:sp>
    </p:spTree>
    <p:extLst>
      <p:ext uri="{BB962C8B-B14F-4D97-AF65-F5344CB8AC3E}">
        <p14:creationId xmlns:p14="http://schemas.microsoft.com/office/powerpoint/2010/main" val="1529140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3 Colum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A6CE13-49E5-47C2-B720-1F236BBB57BE}"/>
              </a:ext>
            </a:extLst>
          </p:cNvPr>
          <p:cNvSpPr>
            <a:spLocks noGrp="1"/>
          </p:cNvSpPr>
          <p:nvPr>
            <p:ph type="title"/>
          </p:nvPr>
        </p:nvSpPr>
        <p:spPr>
          <a:xfrm>
            <a:off x="1082675" y="531815"/>
            <a:ext cx="10026650" cy="696910"/>
          </a:xfrm>
        </p:spPr>
        <p:txBody>
          <a:bodyPr wrap="square" anchor="b" anchorCtr="0">
            <a:normAutofit/>
          </a:bodyPr>
          <a:lstStyle>
            <a:lvl1pPr algn="ctr">
              <a:defRPr/>
            </a:lvl1pPr>
          </a:lstStyle>
          <a:p>
            <a:pPr algn="ctr"/>
            <a:endParaRPr lang="en-US" dirty="0"/>
          </a:p>
        </p:txBody>
      </p:sp>
      <p:cxnSp>
        <p:nvCxnSpPr>
          <p:cNvPr id="8" name="Straight Connector 7">
            <a:extLst>
              <a:ext uri="{FF2B5EF4-FFF2-40B4-BE49-F238E27FC236}">
                <a16:creationId xmlns:a16="http://schemas.microsoft.com/office/drawing/2014/main" id="{CBA75683-8D5A-4D7B-AA95-90826766FE43}"/>
              </a:ext>
              <a:ext uri="{C183D7F6-B498-43B3-948B-1728B52AA6E4}">
                <adec:decorative xmlns:adec="http://schemas.microsoft.com/office/drawing/2017/decorative" val="1"/>
              </a:ext>
            </a:extLst>
          </p:cNvPr>
          <p:cNvCxnSpPr>
            <a:cxnSpLocks/>
          </p:cNvCxnSpPr>
          <p:nvPr userDrawn="1"/>
        </p:nvCxnSpPr>
        <p:spPr>
          <a:xfrm>
            <a:off x="5819649" y="1680433"/>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 Placeholder 23">
            <a:extLst>
              <a:ext uri="{FF2B5EF4-FFF2-40B4-BE49-F238E27FC236}">
                <a16:creationId xmlns:a16="http://schemas.microsoft.com/office/drawing/2014/main" id="{0014AA73-5311-4055-A626-89D8E23FFD9E}"/>
              </a:ext>
            </a:extLst>
          </p:cNvPr>
          <p:cNvSpPr>
            <a:spLocks noGrp="1"/>
          </p:cNvSpPr>
          <p:nvPr>
            <p:ph type="body" sz="quarter" idx="13" hasCustomPrompt="1"/>
          </p:nvPr>
        </p:nvSpPr>
        <p:spPr>
          <a:xfrm>
            <a:off x="1001992" y="2112353"/>
            <a:ext cx="3303394" cy="552450"/>
          </a:xfrm>
        </p:spPr>
        <p:txBody>
          <a:bodyPr>
            <a:normAutofit/>
          </a:bodyPr>
          <a:lstStyle>
            <a:lvl1pPr marL="0" indent="0">
              <a:buNone/>
              <a:defRPr sz="2400" b="1">
                <a:solidFill>
                  <a:schemeClr val="accent5">
                    <a:lumMod val="60000"/>
                    <a:lumOff val="40000"/>
                  </a:schemeClr>
                </a:solidFill>
                <a:effectLst/>
              </a:defRPr>
            </a:lvl1pPr>
          </a:lstStyle>
          <a:p>
            <a:pPr lvl="0"/>
            <a:r>
              <a:rPr lang="en-US" dirty="0"/>
              <a:t>Click to add subtitle</a:t>
            </a:r>
          </a:p>
        </p:txBody>
      </p:sp>
      <p:sp>
        <p:nvSpPr>
          <p:cNvPr id="29" name="Text Placeholder 25">
            <a:extLst>
              <a:ext uri="{FF2B5EF4-FFF2-40B4-BE49-F238E27FC236}">
                <a16:creationId xmlns:a16="http://schemas.microsoft.com/office/drawing/2014/main" id="{929F4BD4-95C1-49C1-8ADF-A14CD567582E}"/>
              </a:ext>
            </a:extLst>
          </p:cNvPr>
          <p:cNvSpPr>
            <a:spLocks noGrp="1"/>
          </p:cNvSpPr>
          <p:nvPr>
            <p:ph type="body" sz="quarter" idx="14" hasCustomPrompt="1"/>
          </p:nvPr>
        </p:nvSpPr>
        <p:spPr>
          <a:xfrm>
            <a:off x="1001641" y="2664768"/>
            <a:ext cx="3303659" cy="3215781"/>
          </a:xfrm>
        </p:spPr>
        <p:txBody>
          <a:bodyPr>
            <a:normAutofit/>
          </a:bodyPr>
          <a:lstStyle>
            <a:lvl1pPr marL="285750" indent="-285750">
              <a:buClr>
                <a:schemeClr val="accent5"/>
              </a:buClr>
              <a:buFont typeface="Arial" panose="020B0604020202020204" pitchFamily="34" charset="0"/>
              <a:buChar char="•"/>
              <a:defRPr sz="1800">
                <a:solidFill>
                  <a:schemeClr val="tx1"/>
                </a:solidFill>
              </a:defRPr>
            </a:lvl1pPr>
          </a:lstStyle>
          <a:p>
            <a:pPr lvl="0"/>
            <a:r>
              <a:rPr lang="en-US" dirty="0"/>
              <a:t>Click to insert text</a:t>
            </a:r>
          </a:p>
        </p:txBody>
      </p:sp>
      <p:sp>
        <p:nvSpPr>
          <p:cNvPr id="48" name="Text Placeholder 23">
            <a:extLst>
              <a:ext uri="{FF2B5EF4-FFF2-40B4-BE49-F238E27FC236}">
                <a16:creationId xmlns:a16="http://schemas.microsoft.com/office/drawing/2014/main" id="{92C6830C-1F44-4F12-B457-A08A9A6E53A0}"/>
              </a:ext>
            </a:extLst>
          </p:cNvPr>
          <p:cNvSpPr>
            <a:spLocks noGrp="1"/>
          </p:cNvSpPr>
          <p:nvPr>
            <p:ph type="body" sz="quarter" idx="19" hasCustomPrompt="1"/>
          </p:nvPr>
        </p:nvSpPr>
        <p:spPr>
          <a:xfrm>
            <a:off x="4453829" y="2112353"/>
            <a:ext cx="3303394" cy="552450"/>
          </a:xfrm>
        </p:spPr>
        <p:txBody>
          <a:bodyPr>
            <a:normAutofit/>
          </a:bodyPr>
          <a:lstStyle>
            <a:lvl1pPr marL="0" indent="0">
              <a:buNone/>
              <a:defRPr sz="2400" b="1">
                <a:solidFill>
                  <a:schemeClr val="accent5">
                    <a:lumMod val="60000"/>
                    <a:lumOff val="40000"/>
                  </a:schemeClr>
                </a:solidFill>
                <a:effectLst/>
              </a:defRPr>
            </a:lvl1pPr>
          </a:lstStyle>
          <a:p>
            <a:pPr lvl="0"/>
            <a:r>
              <a:rPr lang="en-US" dirty="0"/>
              <a:t>Click to add subtitle</a:t>
            </a:r>
          </a:p>
        </p:txBody>
      </p:sp>
      <p:sp>
        <p:nvSpPr>
          <p:cNvPr id="31" name="Text Placeholder 25">
            <a:extLst>
              <a:ext uri="{FF2B5EF4-FFF2-40B4-BE49-F238E27FC236}">
                <a16:creationId xmlns:a16="http://schemas.microsoft.com/office/drawing/2014/main" id="{631066C0-5869-41D5-A6B8-519CA72AC03D}"/>
              </a:ext>
            </a:extLst>
          </p:cNvPr>
          <p:cNvSpPr>
            <a:spLocks noGrp="1"/>
          </p:cNvSpPr>
          <p:nvPr>
            <p:ph type="body" sz="quarter" idx="16" hasCustomPrompt="1"/>
          </p:nvPr>
        </p:nvSpPr>
        <p:spPr>
          <a:xfrm>
            <a:off x="4453478" y="2664768"/>
            <a:ext cx="3303659" cy="3215781"/>
          </a:xfrm>
        </p:spPr>
        <p:txBody>
          <a:bodyPr>
            <a:normAutofit/>
          </a:bodyPr>
          <a:lstStyle>
            <a:lvl1pPr marL="285750" indent="-285750">
              <a:buClr>
                <a:schemeClr val="accent5"/>
              </a:buClr>
              <a:buFont typeface="Arial" panose="020B0604020202020204" pitchFamily="34" charset="0"/>
              <a:buChar char="•"/>
              <a:defRPr sz="1800">
                <a:solidFill>
                  <a:schemeClr val="tx1"/>
                </a:solidFill>
              </a:defRPr>
            </a:lvl1pPr>
          </a:lstStyle>
          <a:p>
            <a:pPr lvl="0"/>
            <a:r>
              <a:rPr lang="en-US" dirty="0"/>
              <a:t>Click to insert text</a:t>
            </a:r>
          </a:p>
        </p:txBody>
      </p:sp>
      <p:sp>
        <p:nvSpPr>
          <p:cNvPr id="49" name="Text Placeholder 23">
            <a:extLst>
              <a:ext uri="{FF2B5EF4-FFF2-40B4-BE49-F238E27FC236}">
                <a16:creationId xmlns:a16="http://schemas.microsoft.com/office/drawing/2014/main" id="{A05C520D-F031-4A59-B3AB-15CD169C1B91}"/>
              </a:ext>
            </a:extLst>
          </p:cNvPr>
          <p:cNvSpPr>
            <a:spLocks noGrp="1"/>
          </p:cNvSpPr>
          <p:nvPr>
            <p:ph type="body" sz="quarter" idx="20" hasCustomPrompt="1"/>
          </p:nvPr>
        </p:nvSpPr>
        <p:spPr>
          <a:xfrm>
            <a:off x="7905931" y="2112353"/>
            <a:ext cx="3303394" cy="552450"/>
          </a:xfrm>
        </p:spPr>
        <p:txBody>
          <a:bodyPr>
            <a:normAutofit/>
          </a:bodyPr>
          <a:lstStyle>
            <a:lvl1pPr marL="0" indent="0">
              <a:buNone/>
              <a:defRPr sz="2400" b="1">
                <a:solidFill>
                  <a:schemeClr val="accent5">
                    <a:lumMod val="60000"/>
                    <a:lumOff val="40000"/>
                  </a:schemeClr>
                </a:solidFill>
                <a:effectLst/>
              </a:defRPr>
            </a:lvl1pPr>
          </a:lstStyle>
          <a:p>
            <a:pPr lvl="0"/>
            <a:r>
              <a:rPr lang="en-US" dirty="0"/>
              <a:t>Click to add subtitle</a:t>
            </a:r>
          </a:p>
        </p:txBody>
      </p:sp>
      <p:sp>
        <p:nvSpPr>
          <p:cNvPr id="33" name="Text Placeholder 25">
            <a:extLst>
              <a:ext uri="{FF2B5EF4-FFF2-40B4-BE49-F238E27FC236}">
                <a16:creationId xmlns:a16="http://schemas.microsoft.com/office/drawing/2014/main" id="{918F424D-F90F-4352-B45D-8E23B4BA148F}"/>
              </a:ext>
            </a:extLst>
          </p:cNvPr>
          <p:cNvSpPr>
            <a:spLocks noGrp="1"/>
          </p:cNvSpPr>
          <p:nvPr>
            <p:ph type="body" sz="quarter" idx="18" hasCustomPrompt="1"/>
          </p:nvPr>
        </p:nvSpPr>
        <p:spPr>
          <a:xfrm>
            <a:off x="7905666" y="2651053"/>
            <a:ext cx="3303659" cy="3215781"/>
          </a:xfrm>
        </p:spPr>
        <p:txBody>
          <a:bodyPr>
            <a:normAutofit/>
          </a:bodyPr>
          <a:lstStyle>
            <a:lvl1pPr marL="285750" indent="-285750">
              <a:buClr>
                <a:schemeClr val="accent5"/>
              </a:buClr>
              <a:buFont typeface="Arial" panose="020B0604020202020204" pitchFamily="34" charset="0"/>
              <a:buChar char="•"/>
              <a:defRPr sz="1800">
                <a:solidFill>
                  <a:schemeClr val="tx1"/>
                </a:solidFill>
              </a:defRPr>
            </a:lvl1pPr>
          </a:lstStyle>
          <a:p>
            <a:pPr lvl="0"/>
            <a:r>
              <a:rPr lang="en-US" dirty="0"/>
              <a:t>Click to insert text</a:t>
            </a:r>
          </a:p>
        </p:txBody>
      </p:sp>
      <p:sp>
        <p:nvSpPr>
          <p:cNvPr id="9" name="Date Placeholder 3">
            <a:extLst>
              <a:ext uri="{FF2B5EF4-FFF2-40B4-BE49-F238E27FC236}">
                <a16:creationId xmlns:a16="http://schemas.microsoft.com/office/drawing/2014/main" id="{6CF1492E-55F0-4EDA-9C49-A4A834F401C5}"/>
              </a:ext>
            </a:extLst>
          </p:cNvPr>
          <p:cNvSpPr>
            <a:spLocks noGrp="1"/>
          </p:cNvSpPr>
          <p:nvPr>
            <p:ph type="dt" sz="half" idx="10"/>
          </p:nvPr>
        </p:nvSpPr>
        <p:spPr>
          <a:xfrm>
            <a:off x="541338" y="6401999"/>
            <a:ext cx="2206625" cy="369332"/>
          </a:xfrm>
        </p:spPr>
        <p:txBody>
          <a:bodyPr/>
          <a:lstStyle>
            <a:lvl1pPr>
              <a:defRPr/>
            </a:lvl1pPr>
          </a:lstStyle>
          <a:p>
            <a:pPr>
              <a:defRPr/>
            </a:pPr>
            <a:r>
              <a:rPr lang="en-US">
                <a:solidFill>
                  <a:prstClr val="white">
                    <a:alpha val="70000"/>
                  </a:prstClr>
                </a:solidFill>
              </a:rPr>
              <a:t>20XX</a:t>
            </a:r>
            <a:endParaRPr lang="en-US" dirty="0">
              <a:solidFill>
                <a:prstClr val="white">
                  <a:alpha val="70000"/>
                </a:prstClr>
              </a:solidFill>
            </a:endParaRPr>
          </a:p>
        </p:txBody>
      </p:sp>
      <p:sp>
        <p:nvSpPr>
          <p:cNvPr id="10" name="Footer Placeholder 4">
            <a:extLst>
              <a:ext uri="{FF2B5EF4-FFF2-40B4-BE49-F238E27FC236}">
                <a16:creationId xmlns:a16="http://schemas.microsoft.com/office/drawing/2014/main" id="{928D135F-F70E-4CF5-8CAB-4B58BA029B56}"/>
              </a:ext>
            </a:extLst>
          </p:cNvPr>
          <p:cNvSpPr>
            <a:spLocks noGrp="1"/>
          </p:cNvSpPr>
          <p:nvPr>
            <p:ph type="ftr" sz="quarter" idx="11"/>
          </p:nvPr>
        </p:nvSpPr>
        <p:spPr>
          <a:xfrm>
            <a:off x="3308350" y="6401999"/>
            <a:ext cx="5575300" cy="369332"/>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rPr>
              <a:t>Presentation Title</a:t>
            </a:r>
          </a:p>
        </p:txBody>
      </p:sp>
      <p:sp>
        <p:nvSpPr>
          <p:cNvPr id="11" name="Slide Number Placeholder 5">
            <a:extLst>
              <a:ext uri="{FF2B5EF4-FFF2-40B4-BE49-F238E27FC236}">
                <a16:creationId xmlns:a16="http://schemas.microsoft.com/office/drawing/2014/main" id="{B0B1F2E7-88D6-4A13-81A3-A31E4E8D3FFE}"/>
              </a:ext>
            </a:extLst>
          </p:cNvPr>
          <p:cNvSpPr>
            <a:spLocks noGrp="1"/>
          </p:cNvSpPr>
          <p:nvPr>
            <p:ph type="sldNum" sz="quarter" idx="12"/>
          </p:nvPr>
        </p:nvSpPr>
        <p:spPr>
          <a:xfrm>
            <a:off x="9442800" y="6401999"/>
            <a:ext cx="2208212" cy="36933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607A7-8386-47DB-8578-DDEDD194E5D4}" type="slidenum">
              <a:rPr kumimoji="0" lang="en-US" sz="1000" b="0" i="0" u="none" strike="noStrike" kern="1200" cap="all" spc="300" normalizeH="0" baseline="0" noProof="0" smtClean="0">
                <a:ln>
                  <a:noFill/>
                </a:ln>
                <a:solidFill>
                  <a:prstClr val="white">
                    <a:alpha val="70000"/>
                  </a:prstClr>
                </a:solidFill>
                <a:effectLst/>
                <a:uLnTx/>
                <a:uFillTx/>
                <a:latin typeface="Avenir Next LT Pro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all" spc="300" normalizeH="0" baseline="0" noProof="0" dirty="0">
              <a:ln>
                <a:noFill/>
              </a:ln>
              <a:solidFill>
                <a:prstClr val="white">
                  <a:alpha val="70000"/>
                </a:prstClr>
              </a:solidFill>
              <a:effectLst/>
              <a:uLnTx/>
              <a:uFillTx/>
              <a:latin typeface="Avenir Next LT Pro Light"/>
              <a:ea typeface="+mn-ea"/>
              <a:cs typeface="+mn-cs"/>
            </a:endParaRPr>
          </a:p>
        </p:txBody>
      </p:sp>
      <p:grpSp>
        <p:nvGrpSpPr>
          <p:cNvPr id="50" name="Group 49">
            <a:extLst>
              <a:ext uri="{FF2B5EF4-FFF2-40B4-BE49-F238E27FC236}">
                <a16:creationId xmlns:a16="http://schemas.microsoft.com/office/drawing/2014/main" id="{4A548AA1-D42E-4FED-9B69-F476E26489F3}"/>
              </a:ext>
              <a:ext uri="{C183D7F6-B498-43B3-948B-1728B52AA6E4}">
                <adec:decorative xmlns:adec="http://schemas.microsoft.com/office/drawing/2017/decorative" val="1"/>
              </a:ext>
            </a:extLst>
          </p:cNvPr>
          <p:cNvGrpSpPr/>
          <p:nvPr userDrawn="1"/>
        </p:nvGrpSpPr>
        <p:grpSpPr>
          <a:xfrm rot="5400000">
            <a:off x="3072531" y="-2496283"/>
            <a:ext cx="6034235" cy="11610702"/>
            <a:chOff x="443748" y="446254"/>
            <a:chExt cx="3330000" cy="5760000"/>
          </a:xfrm>
        </p:grpSpPr>
        <p:sp>
          <p:nvSpPr>
            <p:cNvPr id="51" name="Rectangle 5">
              <a:extLst>
                <a:ext uri="{FF2B5EF4-FFF2-40B4-BE49-F238E27FC236}">
                  <a16:creationId xmlns:a16="http://schemas.microsoft.com/office/drawing/2014/main" id="{8C03BD57-8867-4998-B3F3-82125EA3708C}"/>
                </a:ext>
                <a:ext uri="{C183D7F6-B498-43B3-948B-1728B52AA6E4}">
                  <adec:decorative xmlns:adec="http://schemas.microsoft.com/office/drawing/2017/decorative" val="1"/>
                </a:ext>
              </a:extLst>
            </p:cNvPr>
            <p:cNvSpPr/>
            <p:nvPr userDrawn="1"/>
          </p:nvSpPr>
          <p:spPr>
            <a:xfrm flipV="1">
              <a:off x="443748" y="446254"/>
              <a:ext cx="3330000" cy="576000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Lst>
              <a:ahLst/>
              <a:cxnLst>
                <a:cxn ang="0">
                  <a:pos x="connsiteX0" y="connsiteY0"/>
                </a:cxn>
                <a:cxn ang="0">
                  <a:pos x="connsiteX1" y="connsiteY1"/>
                </a:cxn>
                <a:cxn ang="0">
                  <a:pos x="connsiteX2" y="connsiteY2"/>
                </a:cxn>
              </a:cxnLst>
              <a:rect l="l" t="t" r="r" b="b"/>
              <a:pathLst>
                <a:path w="6660000" h="5760000">
                  <a:moveTo>
                    <a:pt x="6660000" y="5760000"/>
                  </a:moveTo>
                  <a:lnTo>
                    <a:pt x="0" y="5760000"/>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
              <a:extLst>
                <a:ext uri="{FF2B5EF4-FFF2-40B4-BE49-F238E27FC236}">
                  <a16:creationId xmlns:a16="http://schemas.microsoft.com/office/drawing/2014/main" id="{AF4847DD-9F53-4840-86F2-4ADCD66C167B}"/>
                </a:ext>
                <a:ext uri="{C183D7F6-B498-43B3-948B-1728B52AA6E4}">
                  <adec:decorative xmlns:adec="http://schemas.microsoft.com/office/drawing/2017/decorative" val="1"/>
                </a:ext>
              </a:extLst>
            </p:cNvPr>
            <p:cNvSpPr/>
            <p:nvPr userDrawn="1"/>
          </p:nvSpPr>
          <p:spPr>
            <a:xfrm rot="10800000" flipV="1">
              <a:off x="443748" y="6206254"/>
              <a:ext cx="3330000" cy="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 name="connsiteX0" fmla="*/ 6660000 w 6660000"/>
                <a:gd name="connsiteY0" fmla="*/ 0 h 0"/>
                <a:gd name="connsiteX1" fmla="*/ 0 w 6660000"/>
                <a:gd name="connsiteY1" fmla="*/ 0 h 0"/>
              </a:gdLst>
              <a:ahLst/>
              <a:cxnLst>
                <a:cxn ang="0">
                  <a:pos x="connsiteX0" y="connsiteY0"/>
                </a:cxn>
                <a:cxn ang="0">
                  <a:pos x="connsiteX1" y="connsiteY1"/>
                </a:cxn>
              </a:cxnLst>
              <a:rect l="l" t="t" r="r" b="b"/>
              <a:pathLst>
                <a:path w="6660000">
                  <a:moveTo>
                    <a:pt x="6660000" y="0"/>
                  </a:moveTo>
                  <a:lnTo>
                    <a:pt x="0" y="0"/>
                  </a:lnTo>
                </a:path>
              </a:pathLst>
            </a:custGeom>
            <a:solidFill>
              <a:schemeClr val="tx2">
                <a:alpha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alpha val="70000"/>
                  </a:schemeClr>
                </a:solidFill>
              </a:endParaRPr>
            </a:p>
          </p:txBody>
        </p:sp>
        <p:sp>
          <p:nvSpPr>
            <p:cNvPr id="53" name="Rectangle 5">
              <a:extLst>
                <a:ext uri="{FF2B5EF4-FFF2-40B4-BE49-F238E27FC236}">
                  <a16:creationId xmlns:a16="http://schemas.microsoft.com/office/drawing/2014/main" id="{881FA255-D3EB-4D06-BDCA-3627242D6D52}"/>
                </a:ext>
                <a:ext uri="{C183D7F6-B498-43B3-948B-1728B52AA6E4}">
                  <adec:decorative xmlns:adec="http://schemas.microsoft.com/office/drawing/2017/decorative" val="1"/>
                </a:ext>
              </a:extLst>
            </p:cNvPr>
            <p:cNvSpPr/>
            <p:nvPr userDrawn="1"/>
          </p:nvSpPr>
          <p:spPr>
            <a:xfrm rot="10800000" flipV="1">
              <a:off x="3773748" y="446254"/>
              <a:ext cx="0" cy="576000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 name="connsiteX0" fmla="*/ 0 w 0"/>
                <a:gd name="connsiteY0" fmla="*/ 5760000 h 5760000"/>
                <a:gd name="connsiteX1" fmla="*/ 0 w 0"/>
                <a:gd name="connsiteY1" fmla="*/ 0 h 5760000"/>
              </a:gdLst>
              <a:ahLst/>
              <a:cxnLst>
                <a:cxn ang="0">
                  <a:pos x="connsiteX0" y="connsiteY0"/>
                </a:cxn>
                <a:cxn ang="0">
                  <a:pos x="connsiteX1" y="connsiteY1"/>
                </a:cxn>
              </a:cxnLst>
              <a:rect l="l" t="t" r="r" b="b"/>
              <a:pathLst>
                <a:path h="5760000">
                  <a:moveTo>
                    <a:pt x="0" y="5760000"/>
                  </a:moveTo>
                  <a:lnTo>
                    <a:pt x="0" y="0"/>
                  </a:lnTo>
                </a:path>
              </a:pathLst>
            </a:custGeom>
            <a:solidFill>
              <a:schemeClr val="tx2">
                <a:alpha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17953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41248" y="381000"/>
            <a:ext cx="4572000" cy="1325563"/>
          </a:xfrm>
        </p:spPr>
        <p:txBody>
          <a:bodyPr>
            <a:normAutofit/>
          </a:bodyPr>
          <a:lstStyle>
            <a:lvl1pPr>
              <a:defRPr sz="3000" baseline="0"/>
            </a:lvl1pPr>
          </a:lstStyle>
          <a:p>
            <a:r>
              <a:rPr lang="en-US" dirty="0"/>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841248" y="1789112"/>
            <a:ext cx="4572000" cy="4166519"/>
          </a:xfrm>
        </p:spPr>
        <p:txBody>
          <a:bodyPr>
            <a:normAutofit/>
          </a:bodyPr>
          <a:lstStyle>
            <a:lvl1pPr marL="0" indent="0">
              <a:lnSpc>
                <a:spcPts val="2200"/>
              </a:lnSpc>
              <a:buNone/>
              <a:defRPr sz="16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6">
            <a:extLst>
              <a:ext uri="{FF2B5EF4-FFF2-40B4-BE49-F238E27FC236}">
                <a16:creationId xmlns:a16="http://schemas.microsoft.com/office/drawing/2014/main" id="{1717D704-6E87-4C09-AB8E-78E9D5F73955}"/>
              </a:ext>
            </a:extLst>
          </p:cNvPr>
          <p:cNvSpPr>
            <a:spLocks noGrp="1"/>
          </p:cNvSpPr>
          <p:nvPr>
            <p:ph type="dt" sz="half" idx="12"/>
          </p:nvPr>
        </p:nvSpPr>
        <p:spPr>
          <a:xfrm>
            <a:off x="838200" y="6356350"/>
            <a:ext cx="2743200" cy="365125"/>
          </a:xfrm>
        </p:spPr>
        <p:txBody>
          <a:bodyPr/>
          <a:lstStyle/>
          <a:p>
            <a:r>
              <a:rPr lang="en-US"/>
              <a:t>20XX</a:t>
            </a:r>
            <a:endParaRPr lang="en-US" dirty="0"/>
          </a:p>
        </p:txBody>
      </p:sp>
      <p:sp>
        <p:nvSpPr>
          <p:cNvPr id="9" name="Picture Placeholder 6">
            <a:extLst>
              <a:ext uri="{FF2B5EF4-FFF2-40B4-BE49-F238E27FC236}">
                <a16:creationId xmlns:a16="http://schemas.microsoft.com/office/drawing/2014/main" id="{6445CE96-5361-47BD-A601-9A41E497963B}"/>
              </a:ext>
            </a:extLst>
          </p:cNvPr>
          <p:cNvSpPr>
            <a:spLocks noGrp="1"/>
          </p:cNvSpPr>
          <p:nvPr>
            <p:ph type="pic" sz="quarter" idx="11"/>
          </p:nvPr>
        </p:nvSpPr>
        <p:spPr>
          <a:xfrm>
            <a:off x="8132064" y="0"/>
            <a:ext cx="4059936" cy="6858000"/>
          </a:xfrm>
          <a:solidFill>
            <a:schemeClr val="accent5"/>
          </a:solidFill>
        </p:spPr>
        <p:txBody>
          <a:bodyPr/>
          <a:lstStyle/>
          <a:p>
            <a:endParaRPr lang="en-US" dirty="0"/>
          </a:p>
        </p:txBody>
      </p:sp>
      <p:sp>
        <p:nvSpPr>
          <p:cNvPr id="13" name="Picture Placeholder 6">
            <a:extLst>
              <a:ext uri="{FF2B5EF4-FFF2-40B4-BE49-F238E27FC236}">
                <a16:creationId xmlns:a16="http://schemas.microsoft.com/office/drawing/2014/main" id="{184B2061-5123-4D27-826E-8B5E6F98AAC6}"/>
              </a:ext>
            </a:extLst>
          </p:cNvPr>
          <p:cNvSpPr>
            <a:spLocks noGrp="1"/>
          </p:cNvSpPr>
          <p:nvPr>
            <p:ph type="pic" sz="quarter" idx="16"/>
          </p:nvPr>
        </p:nvSpPr>
        <p:spPr>
          <a:xfrm>
            <a:off x="6095471" y="1412748"/>
            <a:ext cx="4041648" cy="4032504"/>
          </a:xfrm>
          <a:solidFill>
            <a:schemeClr val="accent5"/>
          </a:solidFill>
          <a:ln w="101600">
            <a:solidFill>
              <a:schemeClr val="bg1"/>
            </a:solidFill>
          </a:ln>
        </p:spPr>
        <p:txBody>
          <a:bodyPr/>
          <a:lstStyle/>
          <a:p>
            <a:endParaRPr lang="en-US" dirty="0"/>
          </a:p>
        </p:txBody>
      </p:sp>
      <p:sp>
        <p:nvSpPr>
          <p:cNvPr id="15" name="Footer Placeholder 7">
            <a:extLst>
              <a:ext uri="{FF2B5EF4-FFF2-40B4-BE49-F238E27FC236}">
                <a16:creationId xmlns:a16="http://schemas.microsoft.com/office/drawing/2014/main" id="{7235C1BB-4D36-4657-8084-ED52E2DBF346}"/>
              </a:ext>
            </a:extLst>
          </p:cNvPr>
          <p:cNvSpPr>
            <a:spLocks noGrp="1"/>
          </p:cNvSpPr>
          <p:nvPr>
            <p:ph type="ftr" sz="quarter" idx="13"/>
          </p:nvPr>
        </p:nvSpPr>
        <p:spPr>
          <a:xfrm>
            <a:off x="4038600" y="6356350"/>
            <a:ext cx="4114800" cy="365125"/>
          </a:xfrm>
        </p:spPr>
        <p:txBody>
          <a:bodyPr/>
          <a:lstStyle>
            <a:lvl1pPr>
              <a:defRPr>
                <a:solidFill>
                  <a:schemeClr val="bg1">
                    <a:lumMod val="50000"/>
                  </a:schemeClr>
                </a:solidFill>
              </a:defRPr>
            </a:lvl1pPr>
          </a:lstStyle>
          <a:p>
            <a:r>
              <a:rPr lang="en-US" dirty="0"/>
              <a:t>Presentation title</a:t>
            </a:r>
          </a:p>
        </p:txBody>
      </p:sp>
      <p:sp>
        <p:nvSpPr>
          <p:cNvPr id="16" name="Slide Number Placeholder 8">
            <a:extLst>
              <a:ext uri="{FF2B5EF4-FFF2-40B4-BE49-F238E27FC236}">
                <a16:creationId xmlns:a16="http://schemas.microsoft.com/office/drawing/2014/main" id="{830BDA30-4954-480D-9CDA-DFEC700B4BAF}"/>
              </a:ext>
            </a:extLst>
          </p:cNvPr>
          <p:cNvSpPr>
            <a:spLocks noGrp="1"/>
          </p:cNvSpPr>
          <p:nvPr>
            <p:ph type="sldNum" sz="quarter" idx="14"/>
          </p:nvPr>
        </p:nvSpPr>
        <p:spPr>
          <a:xfrm>
            <a:off x="8610600" y="6356350"/>
            <a:ext cx="2743200"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43991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hasCustomPrompt="1"/>
          </p:nvPr>
        </p:nvSpPr>
        <p:spPr>
          <a:xfrm>
            <a:off x="831850" y="5074920"/>
            <a:ext cx="10515600" cy="603504"/>
          </a:xfrm>
        </p:spPr>
        <p:txBody>
          <a:bodyPr anchor="b">
            <a:normAutofit/>
          </a:bodyPr>
          <a:lstStyle>
            <a:lvl1pPr algn="ctr">
              <a:defRPr sz="3000" baseline="0"/>
            </a:lvl1pPr>
          </a:lstStyle>
          <a:p>
            <a:r>
              <a:rPr lang="en-US" dirty="0"/>
              <a:t>CLICK TO EDIT MASTER TITLE STYLE</a:t>
            </a:r>
          </a:p>
        </p:txBody>
      </p:sp>
      <p:sp>
        <p:nvSpPr>
          <p:cNvPr id="8" name="Picture Placeholder 7">
            <a:extLst>
              <a:ext uri="{FF2B5EF4-FFF2-40B4-BE49-F238E27FC236}">
                <a16:creationId xmlns:a16="http://schemas.microsoft.com/office/drawing/2014/main" id="{01678D0D-E7C0-4B71-92B6-4809F88B7AF2}"/>
              </a:ext>
            </a:extLst>
          </p:cNvPr>
          <p:cNvSpPr>
            <a:spLocks noGrp="1"/>
          </p:cNvSpPr>
          <p:nvPr>
            <p:ph type="pic" sz="quarter" idx="13"/>
          </p:nvPr>
        </p:nvSpPr>
        <p:spPr>
          <a:xfrm>
            <a:off x="1524" y="0"/>
            <a:ext cx="12188952" cy="4572000"/>
          </a:xfrm>
          <a:solidFill>
            <a:schemeClr val="accent5"/>
          </a:solidFill>
        </p:spPr>
        <p:txBody>
          <a:bodyPr/>
          <a:lstStyle/>
          <a:p>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1850" y="5742432"/>
            <a:ext cx="10515600" cy="365760"/>
          </a:xfrm>
        </p:spPr>
        <p:txBody>
          <a:bodyPr>
            <a:normAutofit/>
          </a:bodyPr>
          <a:lstStyle>
            <a:lvl1pPr marL="0" indent="0" algn="ctr">
              <a:buNone/>
              <a:defRPr sz="20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p:txBody>
          <a:bodyPr/>
          <a:lstStyle/>
          <a:p>
            <a:fld id="{294A09A9-5501-47C1-A89A-A340965A2BE2}" type="slidenum">
              <a:rPr lang="en-US" smtClean="0"/>
              <a:t>‹#›</a:t>
            </a:fld>
            <a:endParaRPr lang="en-US" dirty="0"/>
          </a:p>
        </p:txBody>
      </p:sp>
      <p:grpSp>
        <p:nvGrpSpPr>
          <p:cNvPr id="19" name="Bottom Right">
            <a:extLst>
              <a:ext uri="{FF2B5EF4-FFF2-40B4-BE49-F238E27FC236}">
                <a16:creationId xmlns:a16="http://schemas.microsoft.com/office/drawing/2014/main" id="{9B4D6141-35CF-451D-BD01-FA735BAA36FD}"/>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20" name="Graphic 157">
              <a:extLst>
                <a:ext uri="{FF2B5EF4-FFF2-40B4-BE49-F238E27FC236}">
                  <a16:creationId xmlns:a16="http://schemas.microsoft.com/office/drawing/2014/main" id="{B322DFCF-90C7-4DBE-B29A-947503AAD199}"/>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22" name="Freeform: Shape 24">
                <a:extLst>
                  <a:ext uri="{FF2B5EF4-FFF2-40B4-BE49-F238E27FC236}">
                    <a16:creationId xmlns:a16="http://schemas.microsoft.com/office/drawing/2014/main" id="{F48A038F-FA3F-4515-8D04-97EF22E65817}"/>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3" name="Freeform: Shape 25">
                <a:extLst>
                  <a:ext uri="{FF2B5EF4-FFF2-40B4-BE49-F238E27FC236}">
                    <a16:creationId xmlns:a16="http://schemas.microsoft.com/office/drawing/2014/main" id="{8155636C-869C-4098-B5E6-7A6B4DB8B61D}"/>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4" name="Freeform: Shape 26">
                <a:extLst>
                  <a:ext uri="{FF2B5EF4-FFF2-40B4-BE49-F238E27FC236}">
                    <a16:creationId xmlns:a16="http://schemas.microsoft.com/office/drawing/2014/main" id="{0E4F1004-DF67-4659-A9F6-7B088CCA24A8}"/>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5" name="Freeform: Shape 30">
                <a:extLst>
                  <a:ext uri="{FF2B5EF4-FFF2-40B4-BE49-F238E27FC236}">
                    <a16:creationId xmlns:a16="http://schemas.microsoft.com/office/drawing/2014/main" id="{DE817514-787F-46B1-BA14-6DC30B01333A}"/>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6" name="Freeform: Shape 31">
                <a:extLst>
                  <a:ext uri="{FF2B5EF4-FFF2-40B4-BE49-F238E27FC236}">
                    <a16:creationId xmlns:a16="http://schemas.microsoft.com/office/drawing/2014/main" id="{19517BB1-651A-4460-87CD-207F8060759D}"/>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7" name="Freeform: Shape 32">
                <a:extLst>
                  <a:ext uri="{FF2B5EF4-FFF2-40B4-BE49-F238E27FC236}">
                    <a16:creationId xmlns:a16="http://schemas.microsoft.com/office/drawing/2014/main" id="{9C651D90-C3D5-4EDB-BE84-CFAF352CB560}"/>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28" name="Freeform: Shape 36">
                <a:extLst>
                  <a:ext uri="{FF2B5EF4-FFF2-40B4-BE49-F238E27FC236}">
                    <a16:creationId xmlns:a16="http://schemas.microsoft.com/office/drawing/2014/main" id="{DD986C4F-FAF9-4E46-AC0A-06859698AD68}"/>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21" name="Freeform: Shape 23">
              <a:extLst>
                <a:ext uri="{FF2B5EF4-FFF2-40B4-BE49-F238E27FC236}">
                  <a16:creationId xmlns:a16="http://schemas.microsoft.com/office/drawing/2014/main" id="{4338AACE-9CB3-4730-AE6B-8898D1E4D952}"/>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Graph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grpSp>
        <p:nvGrpSpPr>
          <p:cNvPr id="6" name="Bottom Right">
            <a:extLst>
              <a:ext uri="{FF2B5EF4-FFF2-40B4-BE49-F238E27FC236}">
                <a16:creationId xmlns:a16="http://schemas.microsoft.com/office/drawing/2014/main" id="{3F4EA131-028B-4E70-968A-F18FD27D3639}"/>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7" name="Graphic 157">
              <a:extLst>
                <a:ext uri="{FF2B5EF4-FFF2-40B4-BE49-F238E27FC236}">
                  <a16:creationId xmlns:a16="http://schemas.microsoft.com/office/drawing/2014/main" id="{35B6ADC5-2993-4C95-8FC0-E843BACAED1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0" name="Freeform: Shape 25">
                <a:extLst>
                  <a:ext uri="{FF2B5EF4-FFF2-40B4-BE49-F238E27FC236}">
                    <a16:creationId xmlns:a16="http://schemas.microsoft.com/office/drawing/2014/main"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1" name="Freeform: Shape 26">
                <a:extLst>
                  <a:ext uri="{FF2B5EF4-FFF2-40B4-BE49-F238E27FC236}">
                    <a16:creationId xmlns:a16="http://schemas.microsoft.com/office/drawing/2014/main"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2" name="Freeform: Shape 30">
                <a:extLst>
                  <a:ext uri="{FF2B5EF4-FFF2-40B4-BE49-F238E27FC236}">
                    <a16:creationId xmlns:a16="http://schemas.microsoft.com/office/drawing/2014/main"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3" name="Freeform: Shape 31">
                <a:extLst>
                  <a:ext uri="{FF2B5EF4-FFF2-40B4-BE49-F238E27FC236}">
                    <a16:creationId xmlns:a16="http://schemas.microsoft.com/office/drawing/2014/main"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4" name="Freeform: Shape 32">
                <a:extLst>
                  <a:ext uri="{FF2B5EF4-FFF2-40B4-BE49-F238E27FC236}">
                    <a16:creationId xmlns:a16="http://schemas.microsoft.com/office/drawing/2014/main"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5" name="Freeform: Shape 36">
                <a:extLst>
                  <a:ext uri="{FF2B5EF4-FFF2-40B4-BE49-F238E27FC236}">
                    <a16:creationId xmlns:a16="http://schemas.microsoft.com/office/drawing/2014/main"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8" name="Freeform: Shape 23">
              <a:extLst>
                <a:ext uri="{FF2B5EF4-FFF2-40B4-BE49-F238E27FC236}">
                  <a16:creationId xmlns:a16="http://schemas.microsoft.com/office/drawing/2014/main" id="{85043687-D36C-4351-BB73-5FD8143B193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
        <p:nvSpPr>
          <p:cNvPr id="17" name="Content Placeholder 16">
            <a:extLst>
              <a:ext uri="{FF2B5EF4-FFF2-40B4-BE49-F238E27FC236}">
                <a16:creationId xmlns:a16="http://schemas.microsoft.com/office/drawing/2014/main" id="{FE96B313-012D-4870-B065-8F7E74251B27}"/>
              </a:ext>
            </a:extLst>
          </p:cNvPr>
          <p:cNvSpPr>
            <a:spLocks noGrp="1"/>
          </p:cNvSpPr>
          <p:nvPr>
            <p:ph sz="quarter" idx="13"/>
          </p:nvPr>
        </p:nvSpPr>
        <p:spPr>
          <a:xfrm>
            <a:off x="828964" y="1829525"/>
            <a:ext cx="10505786" cy="4337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6947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dirty="0"/>
              <a:t>Click to edit Master title style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grpSp>
        <p:nvGrpSpPr>
          <p:cNvPr id="6" name="Bottom Right">
            <a:extLst>
              <a:ext uri="{FF2B5EF4-FFF2-40B4-BE49-F238E27FC236}">
                <a16:creationId xmlns:a16="http://schemas.microsoft.com/office/drawing/2014/main" id="{3F4EA131-028B-4E70-968A-F18FD27D3639}"/>
              </a:ext>
              <a:ext uri="{C183D7F6-B498-43B3-948B-1728B52AA6E4}">
                <adec:decorative xmlns:adec="http://schemas.microsoft.com/office/drawing/2017/decorative" val="1"/>
              </a:ext>
            </a:extLst>
          </p:cNvPr>
          <p:cNvGrpSpPr/>
          <p:nvPr userDrawn="1"/>
        </p:nvGrpSpPr>
        <p:grpSpPr>
          <a:xfrm>
            <a:off x="7993448" y="3278144"/>
            <a:ext cx="4211600" cy="3581399"/>
            <a:chOff x="7980400" y="3276601"/>
            <a:chExt cx="4211600" cy="3581399"/>
          </a:xfrm>
        </p:grpSpPr>
        <p:grpSp>
          <p:nvGrpSpPr>
            <p:cNvPr id="7" name="Graphic 157">
              <a:extLst>
                <a:ext uri="{FF2B5EF4-FFF2-40B4-BE49-F238E27FC236}">
                  <a16:creationId xmlns:a16="http://schemas.microsoft.com/office/drawing/2014/main" id="{35B6ADC5-2993-4C95-8FC0-E843BACAED1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9" name="Freeform: Shape 24">
                <a:extLst>
                  <a:ext uri="{FF2B5EF4-FFF2-40B4-BE49-F238E27FC236}">
                    <a16:creationId xmlns:a16="http://schemas.microsoft.com/office/drawing/2014/main" id="{174FA252-C254-4DAB-A71B-2263B4B5F97A}"/>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0" name="Freeform: Shape 25">
                <a:extLst>
                  <a:ext uri="{FF2B5EF4-FFF2-40B4-BE49-F238E27FC236}">
                    <a16:creationId xmlns:a16="http://schemas.microsoft.com/office/drawing/2014/main" id="{B8C83007-5E21-486E-9DBB-38D4DFA65B88}"/>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1" name="Freeform: Shape 26">
                <a:extLst>
                  <a:ext uri="{FF2B5EF4-FFF2-40B4-BE49-F238E27FC236}">
                    <a16:creationId xmlns:a16="http://schemas.microsoft.com/office/drawing/2014/main" id="{1CA85DBE-60A4-4A34-A031-ED1979A4BEA5}"/>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2" name="Freeform: Shape 30">
                <a:extLst>
                  <a:ext uri="{FF2B5EF4-FFF2-40B4-BE49-F238E27FC236}">
                    <a16:creationId xmlns:a16="http://schemas.microsoft.com/office/drawing/2014/main" id="{4438E01A-3963-4B12-94A1-C68FBA48D5EB}"/>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3" name="Freeform: Shape 31">
                <a:extLst>
                  <a:ext uri="{FF2B5EF4-FFF2-40B4-BE49-F238E27FC236}">
                    <a16:creationId xmlns:a16="http://schemas.microsoft.com/office/drawing/2014/main" id="{0EDE04B1-4206-4F98-AD4E-C7F4E612668C}"/>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4" name="Freeform: Shape 32">
                <a:extLst>
                  <a:ext uri="{FF2B5EF4-FFF2-40B4-BE49-F238E27FC236}">
                    <a16:creationId xmlns:a16="http://schemas.microsoft.com/office/drawing/2014/main" id="{13D5B5F8-89AD-4F43-BD6E-2066CC4A4866}"/>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15" name="Freeform: Shape 36">
                <a:extLst>
                  <a:ext uri="{FF2B5EF4-FFF2-40B4-BE49-F238E27FC236}">
                    <a16:creationId xmlns:a16="http://schemas.microsoft.com/office/drawing/2014/main" id="{3F74D39B-7972-40FC-B9BA-41B1C9C31C4C}"/>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8" name="Freeform: Shape 23">
              <a:extLst>
                <a:ext uri="{FF2B5EF4-FFF2-40B4-BE49-F238E27FC236}">
                  <a16:creationId xmlns:a16="http://schemas.microsoft.com/office/drawing/2014/main" id="{85043687-D36C-4351-BB73-5FD8143B1937}"/>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
        <p:nvSpPr>
          <p:cNvPr id="17" name="Content Placeholder 16">
            <a:extLst>
              <a:ext uri="{FF2B5EF4-FFF2-40B4-BE49-F238E27FC236}">
                <a16:creationId xmlns:a16="http://schemas.microsoft.com/office/drawing/2014/main" id="{B9360AE7-EA24-46DC-9539-F79F9E58EEFF}"/>
              </a:ext>
            </a:extLst>
          </p:cNvPr>
          <p:cNvSpPr>
            <a:spLocks noGrp="1"/>
          </p:cNvSpPr>
          <p:nvPr>
            <p:ph sz="quarter" idx="13"/>
          </p:nvPr>
        </p:nvSpPr>
        <p:spPr>
          <a:xfrm>
            <a:off x="828964" y="2060002"/>
            <a:ext cx="10515311" cy="3280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0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6784848" y="1719072"/>
            <a:ext cx="4709160" cy="2926080"/>
          </a:xfrm>
        </p:spPr>
        <p:txBody>
          <a:bodyPr anchor="b" anchorCtr="0">
            <a:normAutofit/>
          </a:bodyPr>
          <a:lstStyle>
            <a:lvl1pPr>
              <a:lnSpc>
                <a:spcPts val="4000"/>
              </a:lnSpc>
              <a:defRPr sz="2800" spc="20" baseline="0">
                <a:latin typeface="+mn-lt"/>
              </a:defRPr>
            </a:lvl1pPr>
          </a:lstStyle>
          <a:p>
            <a:r>
              <a:rPr lang="en-US" dirty="0"/>
              <a:t>Click to edit Master title style</a:t>
            </a:r>
          </a:p>
        </p:txBody>
      </p:sp>
      <p:sp>
        <p:nvSpPr>
          <p:cNvPr id="7" name="Picture Placeholder 6">
            <a:extLst>
              <a:ext uri="{FF2B5EF4-FFF2-40B4-BE49-F238E27FC236}">
                <a16:creationId xmlns:a16="http://schemas.microsoft.com/office/drawing/2014/main" id="{238A46BD-7BF9-45FF-8B9B-6269F3313EA1}"/>
              </a:ext>
            </a:extLst>
          </p:cNvPr>
          <p:cNvSpPr>
            <a:spLocks noGrp="1"/>
          </p:cNvSpPr>
          <p:nvPr>
            <p:ph type="pic" sz="quarter" idx="13"/>
          </p:nvPr>
        </p:nvSpPr>
        <p:spPr>
          <a:xfrm>
            <a:off x="0" y="0"/>
            <a:ext cx="6099048" cy="6858000"/>
          </a:xfrm>
          <a:solidFill>
            <a:schemeClr val="accent5"/>
          </a:solidFill>
        </p:spPr>
        <p:txBody>
          <a:bodyPr/>
          <a:lstStyle/>
          <a:p>
            <a:endParaRPr lang="en-US" dirty="0"/>
          </a:p>
        </p:txBody>
      </p:sp>
      <p:sp>
        <p:nvSpPr>
          <p:cNvPr id="10" name="Text Placeholder 9">
            <a:extLst>
              <a:ext uri="{FF2B5EF4-FFF2-40B4-BE49-F238E27FC236}">
                <a16:creationId xmlns:a16="http://schemas.microsoft.com/office/drawing/2014/main" id="{F7320F30-F8B4-4ECD-B95C-9CEA2FB06F18}"/>
              </a:ext>
            </a:extLst>
          </p:cNvPr>
          <p:cNvSpPr>
            <a:spLocks noGrp="1"/>
          </p:cNvSpPr>
          <p:nvPr>
            <p:ph type="body" sz="quarter" idx="15"/>
          </p:nvPr>
        </p:nvSpPr>
        <p:spPr>
          <a:xfrm>
            <a:off x="6784848" y="4864608"/>
            <a:ext cx="4709160" cy="365760"/>
          </a:xfrm>
        </p:spPr>
        <p:txBody>
          <a:bodyPr>
            <a:normAutofit/>
          </a:bodyPr>
          <a:lstStyle>
            <a:lvl1pPr marL="0" indent="0">
              <a:lnSpc>
                <a:spcPts val="2000"/>
              </a:lnSpc>
              <a:buNone/>
              <a:defRPr sz="1600">
                <a:solidFill>
                  <a:schemeClr val="bg1">
                    <a:lumMod val="50000"/>
                  </a:schemeClr>
                </a:solidFill>
                <a:latin typeface="+mj-lt"/>
              </a:defRPr>
            </a:lvl1pPr>
            <a:lvl2pPr marL="457200" indent="0">
              <a:lnSpc>
                <a:spcPts val="2000"/>
              </a:lnSpc>
              <a:buNone/>
              <a:defRPr sz="1800">
                <a:solidFill>
                  <a:schemeClr val="bg1">
                    <a:lumMod val="50000"/>
                  </a:schemeClr>
                </a:solidFill>
                <a:latin typeface="+mj-lt"/>
              </a:defRPr>
            </a:lvl2pPr>
            <a:lvl3pPr marL="914400" indent="0">
              <a:lnSpc>
                <a:spcPts val="2000"/>
              </a:lnSpc>
              <a:buNone/>
              <a:defRPr sz="1800">
                <a:solidFill>
                  <a:schemeClr val="bg1">
                    <a:lumMod val="50000"/>
                  </a:schemeClr>
                </a:solidFill>
                <a:latin typeface="+mj-lt"/>
              </a:defRPr>
            </a:lvl3pPr>
            <a:lvl4pPr marL="1371600" indent="0">
              <a:lnSpc>
                <a:spcPts val="2000"/>
              </a:lnSpc>
              <a:buNone/>
              <a:defRPr sz="1800">
                <a:solidFill>
                  <a:schemeClr val="bg1">
                    <a:lumMod val="50000"/>
                  </a:schemeClr>
                </a:solidFill>
                <a:latin typeface="+mj-lt"/>
              </a:defRPr>
            </a:lvl4pPr>
            <a:lvl5pPr marL="1828800" indent="0">
              <a:lnSpc>
                <a:spcPts val="2000"/>
              </a:lnSpc>
              <a:buNone/>
              <a:defRPr sz="1800">
                <a:solidFill>
                  <a:schemeClr val="bg1">
                    <a:lumMod val="50000"/>
                  </a:schemeClr>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Date Placeholder 6">
            <a:extLst>
              <a:ext uri="{FF2B5EF4-FFF2-40B4-BE49-F238E27FC236}">
                <a16:creationId xmlns:a16="http://schemas.microsoft.com/office/drawing/2014/main" id="{D70719F9-FF81-4368-9918-F7F8C83EEACE}"/>
              </a:ext>
            </a:extLst>
          </p:cNvPr>
          <p:cNvSpPr>
            <a:spLocks noGrp="1"/>
          </p:cNvSpPr>
          <p:nvPr>
            <p:ph type="dt" sz="half" idx="16"/>
          </p:nvPr>
        </p:nvSpPr>
        <p:spPr>
          <a:xfrm>
            <a:off x="841248" y="6356350"/>
            <a:ext cx="1828800" cy="365125"/>
          </a:xfrm>
        </p:spPr>
        <p:txBody>
          <a:bodyPr/>
          <a:lstStyle>
            <a:lvl1pPr>
              <a:defRPr>
                <a:solidFill>
                  <a:schemeClr val="bg1"/>
                </a:solidFill>
              </a:defRPr>
            </a:lvl1pPr>
          </a:lstStyle>
          <a:p>
            <a:r>
              <a:rPr lang="en-US"/>
              <a:t>20XX</a:t>
            </a:r>
            <a:endParaRPr lang="en-US" dirty="0"/>
          </a:p>
        </p:txBody>
      </p:sp>
      <p:sp>
        <p:nvSpPr>
          <p:cNvPr id="20" name="Footer Placeholder 7">
            <a:extLst>
              <a:ext uri="{FF2B5EF4-FFF2-40B4-BE49-F238E27FC236}">
                <a16:creationId xmlns:a16="http://schemas.microsoft.com/office/drawing/2014/main" id="{82554244-AFE2-4E78-B199-C2315AE10B2F}"/>
              </a:ext>
            </a:extLst>
          </p:cNvPr>
          <p:cNvSpPr>
            <a:spLocks noGrp="1"/>
          </p:cNvSpPr>
          <p:nvPr>
            <p:ph type="ftr" sz="quarter" idx="14"/>
          </p:nvPr>
        </p:nvSpPr>
        <p:spPr>
          <a:xfrm>
            <a:off x="6345609" y="6356350"/>
            <a:ext cx="2743200" cy="365125"/>
          </a:xfrm>
        </p:spPr>
        <p:txBody>
          <a:bodyPr/>
          <a:lstStyle>
            <a:lvl1pPr algn="l">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9537031" y="6356350"/>
            <a:ext cx="1828800" cy="365125"/>
          </a:xfrm>
        </p:spPr>
        <p:txBody>
          <a:bodyPr/>
          <a:lstStyle/>
          <a:p>
            <a:fld id="{294A09A9-5501-47C1-A89A-A340965A2BE2}" type="slidenum">
              <a:rPr lang="en-US" smtClean="0"/>
              <a:t>‹#›</a:t>
            </a:fld>
            <a:endParaRPr lang="en-US" dirty="0"/>
          </a:p>
        </p:txBody>
      </p:sp>
      <p:grpSp>
        <p:nvGrpSpPr>
          <p:cNvPr id="9" name="Top Right">
            <a:extLst>
              <a:ext uri="{FF2B5EF4-FFF2-40B4-BE49-F238E27FC236}">
                <a16:creationId xmlns:a16="http://schemas.microsoft.com/office/drawing/2014/main" id="{9C4825FE-0798-4C51-9649-7A9C4DE1DCE2}"/>
              </a:ext>
              <a:ext uri="{C183D7F6-B498-43B3-948B-1728B52AA6E4}">
                <adec:decorative xmlns:adec="http://schemas.microsoft.com/office/drawing/2017/decorative" val="1"/>
              </a:ext>
            </a:extLst>
          </p:cNvPr>
          <p:cNvGrpSpPr/>
          <p:nvPr userDrawn="1"/>
        </p:nvGrpSpPr>
        <p:grpSpPr>
          <a:xfrm flipH="1">
            <a:off x="10154652" y="-8827"/>
            <a:ext cx="2037346" cy="3747453"/>
            <a:chOff x="10849" y="15178"/>
            <a:chExt cx="2198951" cy="3331254"/>
          </a:xfrm>
        </p:grpSpPr>
        <p:sp>
          <p:nvSpPr>
            <p:cNvPr id="12" name="Freeform: Shape 10">
              <a:extLst>
                <a:ext uri="{FF2B5EF4-FFF2-40B4-BE49-F238E27FC236}">
                  <a16:creationId xmlns:a16="http://schemas.microsoft.com/office/drawing/2014/main" id="{822B9B6C-AA13-4DF1-A092-D39EAEFA9051}"/>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3" name="Freeform: Shape 11">
              <a:extLst>
                <a:ext uri="{FF2B5EF4-FFF2-40B4-BE49-F238E27FC236}">
                  <a16:creationId xmlns:a16="http://schemas.microsoft.com/office/drawing/2014/main" id="{29B894B3-83A9-4074-93F1-DCC2A9A1CA30}"/>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4" name="Freeform: Shape 12">
              <a:extLst>
                <a:ext uri="{FF2B5EF4-FFF2-40B4-BE49-F238E27FC236}">
                  <a16:creationId xmlns:a16="http://schemas.microsoft.com/office/drawing/2014/main" id="{CB9B20C6-7251-4040-8920-FCE1AFC00F22}"/>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5" name="Freeform: Shape 13">
              <a:extLst>
                <a:ext uri="{FF2B5EF4-FFF2-40B4-BE49-F238E27FC236}">
                  <a16:creationId xmlns:a16="http://schemas.microsoft.com/office/drawing/2014/main" id="{4B278924-B03A-46BD-86D3-23814F354DAB}"/>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6" name="Freeform: Shape 14">
              <a:extLst>
                <a:ext uri="{FF2B5EF4-FFF2-40B4-BE49-F238E27FC236}">
                  <a16:creationId xmlns:a16="http://schemas.microsoft.com/office/drawing/2014/main" id="{60BB8FCC-3D93-47A8-AB4F-BDA9764AD1CB}"/>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7" name="Freeform: Shape 15">
              <a:extLst>
                <a:ext uri="{FF2B5EF4-FFF2-40B4-BE49-F238E27FC236}">
                  <a16:creationId xmlns:a16="http://schemas.microsoft.com/office/drawing/2014/main" id="{5BA303AA-6543-47AD-BDCE-99EA5718C682}"/>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sp>
          <p:nvSpPr>
            <p:cNvPr id="18" name="Freeform: Shape 16">
              <a:extLst>
                <a:ext uri="{FF2B5EF4-FFF2-40B4-BE49-F238E27FC236}">
                  <a16:creationId xmlns:a16="http://schemas.microsoft.com/office/drawing/2014/main" id="{CE322720-E7C1-458D-A1F7-DE4A9F9E6433}"/>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pPr rtl="0"/>
              <a:endParaRPr lang="en-GB" noProof="0" dirty="0"/>
            </a:p>
          </p:txBody>
        </p:sp>
      </p:grpSp>
    </p:spTree>
    <p:extLst>
      <p:ext uri="{BB962C8B-B14F-4D97-AF65-F5344CB8AC3E}">
        <p14:creationId xmlns:p14="http://schemas.microsoft.com/office/powerpoint/2010/main" val="4278242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4up">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E2735E56-216C-4BA9-B611-54BE87E4615E}"/>
              </a:ext>
            </a:extLst>
          </p:cNvPr>
          <p:cNvSpPr>
            <a:spLocks noGrp="1"/>
          </p:cNvSpPr>
          <p:nvPr>
            <p:ph type="title"/>
          </p:nvPr>
        </p:nvSpPr>
        <p:spPr>
          <a:xfrm>
            <a:off x="841248" y="2048256"/>
            <a:ext cx="2206752" cy="868680"/>
          </a:xfrm>
        </p:spPr>
        <p:txBody>
          <a:bodyPr>
            <a:normAutofit/>
          </a:bodyPr>
          <a:lstStyle>
            <a:lvl1pPr algn="l">
              <a:lnSpc>
                <a:spcPts val="4000"/>
              </a:lnSpc>
              <a:defRPr sz="3000" baseline="0"/>
            </a:lvl1pPr>
          </a:lstStyle>
          <a:p>
            <a:r>
              <a:rPr lang="en-US" dirty="0"/>
              <a:t>Click to edit Master title style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3995928" y="923544"/>
            <a:ext cx="3383280" cy="1691640"/>
          </a:xfrm>
          <a:solidFill>
            <a:schemeClr val="accent5"/>
          </a:solidFill>
        </p:spPr>
        <p:txBody>
          <a:bodyPr>
            <a:normAutofit/>
          </a:bodyPr>
          <a:lstStyle>
            <a:lvl1pPr marL="0" indent="0">
              <a:buNone/>
              <a:defRPr sz="1400">
                <a:solidFill>
                  <a:schemeClr val="tx1"/>
                </a:solidFill>
              </a:defRPr>
            </a:lvl1pPr>
          </a:lstStyle>
          <a:p>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995928" y="2752344"/>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995928" y="3072384"/>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dirty="0"/>
              <a:t>Title</a:t>
            </a:r>
          </a:p>
        </p:txBody>
      </p:sp>
      <p:sp>
        <p:nvSpPr>
          <p:cNvPr id="18" name="Picture Placeholder 23">
            <a:extLst>
              <a:ext uri="{FF2B5EF4-FFF2-40B4-BE49-F238E27FC236}">
                <a16:creationId xmlns:a16="http://schemas.microsoft.com/office/drawing/2014/main" id="{EE7ECEE8-59DE-4E85-A8C7-51F1919C75A5}"/>
              </a:ext>
            </a:extLst>
          </p:cNvPr>
          <p:cNvSpPr>
            <a:spLocks noGrp="1"/>
          </p:cNvSpPr>
          <p:nvPr>
            <p:ph type="pic" sz="quarter" idx="21"/>
          </p:nvPr>
        </p:nvSpPr>
        <p:spPr>
          <a:xfrm>
            <a:off x="8110728" y="923544"/>
            <a:ext cx="3383280" cy="1691640"/>
          </a:xfrm>
          <a:solidFill>
            <a:schemeClr val="accent5"/>
          </a:solidFill>
        </p:spPr>
        <p:txBody>
          <a:bodyPr>
            <a:normAutofit/>
          </a:bodyPr>
          <a:lstStyle>
            <a:lvl1pPr marL="0" indent="0">
              <a:buNone/>
              <a:defRPr sz="1400">
                <a:solidFill>
                  <a:schemeClr val="tx1"/>
                </a:solidFill>
              </a:defRPr>
            </a:lvl1pPr>
          </a:lstStyle>
          <a:p>
            <a:endParaRPr lang="en-US" dirty="0"/>
          </a:p>
        </p:txBody>
      </p:sp>
      <p:sp>
        <p:nvSpPr>
          <p:cNvPr id="19" name="Text Placeholder 28">
            <a:extLst>
              <a:ext uri="{FF2B5EF4-FFF2-40B4-BE49-F238E27FC236}">
                <a16:creationId xmlns:a16="http://schemas.microsoft.com/office/drawing/2014/main" id="{D97FB821-8CBF-4A4F-B0B9-A06969A96377}"/>
              </a:ext>
            </a:extLst>
          </p:cNvPr>
          <p:cNvSpPr>
            <a:spLocks noGrp="1"/>
          </p:cNvSpPr>
          <p:nvPr>
            <p:ph type="body" sz="quarter" idx="22" hasCustomPrompt="1"/>
          </p:nvPr>
        </p:nvSpPr>
        <p:spPr>
          <a:xfrm>
            <a:off x="8110728" y="2752344"/>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dirty="0"/>
              <a:t>NAME</a:t>
            </a:r>
          </a:p>
        </p:txBody>
      </p:sp>
      <p:sp>
        <p:nvSpPr>
          <p:cNvPr id="20" name="Text Placeholder 28">
            <a:extLst>
              <a:ext uri="{FF2B5EF4-FFF2-40B4-BE49-F238E27FC236}">
                <a16:creationId xmlns:a16="http://schemas.microsoft.com/office/drawing/2014/main" id="{CD848540-6394-46BF-83DE-84862EC7C89D}"/>
              </a:ext>
            </a:extLst>
          </p:cNvPr>
          <p:cNvSpPr>
            <a:spLocks noGrp="1"/>
          </p:cNvSpPr>
          <p:nvPr>
            <p:ph type="body" sz="quarter" idx="23" hasCustomPrompt="1"/>
          </p:nvPr>
        </p:nvSpPr>
        <p:spPr>
          <a:xfrm>
            <a:off x="8110728" y="3072384"/>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dirty="0"/>
              <a:t>Title</a:t>
            </a:r>
          </a:p>
        </p:txBody>
      </p:sp>
      <p:sp>
        <p:nvSpPr>
          <p:cNvPr id="21" name="Picture Placeholder 23">
            <a:extLst>
              <a:ext uri="{FF2B5EF4-FFF2-40B4-BE49-F238E27FC236}">
                <a16:creationId xmlns:a16="http://schemas.microsoft.com/office/drawing/2014/main" id="{AA8489A7-C95E-4BD6-A6DA-48D8AD7905CB}"/>
              </a:ext>
            </a:extLst>
          </p:cNvPr>
          <p:cNvSpPr>
            <a:spLocks noGrp="1"/>
          </p:cNvSpPr>
          <p:nvPr>
            <p:ph type="pic" sz="quarter" idx="24"/>
          </p:nvPr>
        </p:nvSpPr>
        <p:spPr>
          <a:xfrm>
            <a:off x="3995928" y="3657600"/>
            <a:ext cx="3383280" cy="1691640"/>
          </a:xfrm>
          <a:solidFill>
            <a:schemeClr val="accent5"/>
          </a:solidFill>
        </p:spPr>
        <p:txBody>
          <a:bodyPr>
            <a:normAutofit/>
          </a:bodyPr>
          <a:lstStyle>
            <a:lvl1pPr marL="0" indent="0">
              <a:buNone/>
              <a:defRPr sz="1400">
                <a:solidFill>
                  <a:schemeClr val="tx1"/>
                </a:solidFill>
              </a:defRPr>
            </a:lvl1pPr>
          </a:lstStyle>
          <a:p>
            <a:endParaRPr lang="en-US" dirty="0"/>
          </a:p>
        </p:txBody>
      </p:sp>
      <p:sp>
        <p:nvSpPr>
          <p:cNvPr id="22" name="Text Placeholder 28">
            <a:extLst>
              <a:ext uri="{FF2B5EF4-FFF2-40B4-BE49-F238E27FC236}">
                <a16:creationId xmlns:a16="http://schemas.microsoft.com/office/drawing/2014/main" id="{52CC8864-A662-4E73-A14D-A4E610269DD8}"/>
              </a:ext>
            </a:extLst>
          </p:cNvPr>
          <p:cNvSpPr>
            <a:spLocks noGrp="1"/>
          </p:cNvSpPr>
          <p:nvPr>
            <p:ph type="body" sz="quarter" idx="25" hasCustomPrompt="1"/>
          </p:nvPr>
        </p:nvSpPr>
        <p:spPr>
          <a:xfrm>
            <a:off x="3995928" y="5468112"/>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dirty="0"/>
              <a:t>NAME</a:t>
            </a:r>
          </a:p>
        </p:txBody>
      </p:sp>
      <p:sp>
        <p:nvSpPr>
          <p:cNvPr id="23" name="Text Placeholder 28">
            <a:extLst>
              <a:ext uri="{FF2B5EF4-FFF2-40B4-BE49-F238E27FC236}">
                <a16:creationId xmlns:a16="http://schemas.microsoft.com/office/drawing/2014/main" id="{548CD837-2123-4EC2-B247-12AACAD5C8B7}"/>
              </a:ext>
            </a:extLst>
          </p:cNvPr>
          <p:cNvSpPr>
            <a:spLocks noGrp="1"/>
          </p:cNvSpPr>
          <p:nvPr>
            <p:ph type="body" sz="quarter" idx="26" hasCustomPrompt="1"/>
          </p:nvPr>
        </p:nvSpPr>
        <p:spPr>
          <a:xfrm>
            <a:off x="3995928" y="5779008"/>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dirty="0"/>
              <a:t>Title</a:t>
            </a:r>
          </a:p>
        </p:txBody>
      </p:sp>
      <p:sp>
        <p:nvSpPr>
          <p:cNvPr id="24" name="Picture Placeholder 23">
            <a:extLst>
              <a:ext uri="{FF2B5EF4-FFF2-40B4-BE49-F238E27FC236}">
                <a16:creationId xmlns:a16="http://schemas.microsoft.com/office/drawing/2014/main" id="{8A30C89E-0A33-4198-A183-7C0A4BD2FF98}"/>
              </a:ext>
            </a:extLst>
          </p:cNvPr>
          <p:cNvSpPr>
            <a:spLocks noGrp="1"/>
          </p:cNvSpPr>
          <p:nvPr>
            <p:ph type="pic" sz="quarter" idx="27"/>
          </p:nvPr>
        </p:nvSpPr>
        <p:spPr>
          <a:xfrm>
            <a:off x="8110728" y="3657600"/>
            <a:ext cx="3383280" cy="1691640"/>
          </a:xfrm>
          <a:solidFill>
            <a:schemeClr val="accent5"/>
          </a:solidFill>
        </p:spPr>
        <p:txBody>
          <a:bodyPr>
            <a:normAutofit/>
          </a:bodyPr>
          <a:lstStyle>
            <a:lvl1pPr marL="0" indent="0">
              <a:buNone/>
              <a:defRPr sz="1400">
                <a:solidFill>
                  <a:schemeClr val="tx1"/>
                </a:solidFill>
              </a:defRPr>
            </a:lvl1pPr>
          </a:lstStyle>
          <a:p>
            <a:endParaRPr lang="en-US" dirty="0"/>
          </a:p>
        </p:txBody>
      </p:sp>
      <p:sp>
        <p:nvSpPr>
          <p:cNvPr id="25" name="Text Placeholder 28">
            <a:extLst>
              <a:ext uri="{FF2B5EF4-FFF2-40B4-BE49-F238E27FC236}">
                <a16:creationId xmlns:a16="http://schemas.microsoft.com/office/drawing/2014/main" id="{C04926A4-C940-425C-86F4-9DA0FCF3E45A}"/>
              </a:ext>
            </a:extLst>
          </p:cNvPr>
          <p:cNvSpPr>
            <a:spLocks noGrp="1"/>
          </p:cNvSpPr>
          <p:nvPr>
            <p:ph type="body" sz="quarter" idx="28" hasCustomPrompt="1"/>
          </p:nvPr>
        </p:nvSpPr>
        <p:spPr>
          <a:xfrm>
            <a:off x="8110728" y="5468112"/>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dirty="0"/>
              <a:t>NAME</a:t>
            </a:r>
          </a:p>
        </p:txBody>
      </p:sp>
      <p:sp>
        <p:nvSpPr>
          <p:cNvPr id="26" name="Text Placeholder 28">
            <a:extLst>
              <a:ext uri="{FF2B5EF4-FFF2-40B4-BE49-F238E27FC236}">
                <a16:creationId xmlns:a16="http://schemas.microsoft.com/office/drawing/2014/main" id="{02468BEF-BD57-4418-9C05-3675010184E4}"/>
              </a:ext>
            </a:extLst>
          </p:cNvPr>
          <p:cNvSpPr>
            <a:spLocks noGrp="1"/>
          </p:cNvSpPr>
          <p:nvPr>
            <p:ph type="body" sz="quarter" idx="29" hasCustomPrompt="1"/>
          </p:nvPr>
        </p:nvSpPr>
        <p:spPr>
          <a:xfrm>
            <a:off x="8110728" y="5779008"/>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dirty="0"/>
              <a:t>Title</a:t>
            </a:r>
          </a:p>
        </p:txBody>
      </p:sp>
      <p:grpSp>
        <p:nvGrpSpPr>
          <p:cNvPr id="38" name="Bottom Right">
            <a:extLst>
              <a:ext uri="{FF2B5EF4-FFF2-40B4-BE49-F238E27FC236}">
                <a16:creationId xmlns:a16="http://schemas.microsoft.com/office/drawing/2014/main" id="{B36FFE50-05C0-4942-89B8-DEE732CC388D}"/>
              </a:ext>
              <a:ext uri="{C183D7F6-B498-43B3-948B-1728B52AA6E4}">
                <adec:decorative xmlns:adec="http://schemas.microsoft.com/office/drawing/2017/decorative" val="1"/>
              </a:ext>
            </a:extLst>
          </p:cNvPr>
          <p:cNvGrpSpPr/>
          <p:nvPr userDrawn="1"/>
        </p:nvGrpSpPr>
        <p:grpSpPr>
          <a:xfrm flipH="1">
            <a:off x="0" y="3284231"/>
            <a:ext cx="3899905" cy="3581399"/>
            <a:chOff x="7980400" y="3276601"/>
            <a:chExt cx="4211600" cy="3581399"/>
          </a:xfrm>
        </p:grpSpPr>
        <p:grpSp>
          <p:nvGrpSpPr>
            <p:cNvPr id="39" name="Graphic 157">
              <a:extLst>
                <a:ext uri="{FF2B5EF4-FFF2-40B4-BE49-F238E27FC236}">
                  <a16:creationId xmlns:a16="http://schemas.microsoft.com/office/drawing/2014/main" id="{A0172B24-EE58-47CA-9252-3427B1FD3374}"/>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41" name="Freeform: Shape 24">
                <a:extLst>
                  <a:ext uri="{FF2B5EF4-FFF2-40B4-BE49-F238E27FC236}">
                    <a16:creationId xmlns:a16="http://schemas.microsoft.com/office/drawing/2014/main" id="{8C675FC1-39D2-4629-BC15-4DE2B87A385D}"/>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2" name="Freeform: Shape 25">
                <a:extLst>
                  <a:ext uri="{FF2B5EF4-FFF2-40B4-BE49-F238E27FC236}">
                    <a16:creationId xmlns:a16="http://schemas.microsoft.com/office/drawing/2014/main" id="{AD8E5605-F606-41F2-8FA0-0819ACE79B06}"/>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3" name="Freeform: Shape 26">
                <a:extLst>
                  <a:ext uri="{FF2B5EF4-FFF2-40B4-BE49-F238E27FC236}">
                    <a16:creationId xmlns:a16="http://schemas.microsoft.com/office/drawing/2014/main" id="{7B78C10B-193F-4033-B31B-9E56610D22F4}"/>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4" name="Freeform: Shape 30">
                <a:extLst>
                  <a:ext uri="{FF2B5EF4-FFF2-40B4-BE49-F238E27FC236}">
                    <a16:creationId xmlns:a16="http://schemas.microsoft.com/office/drawing/2014/main" id="{F0624257-FB1D-4F83-9320-65F1651FDF4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5" name="Freeform: Shape 31">
                <a:extLst>
                  <a:ext uri="{FF2B5EF4-FFF2-40B4-BE49-F238E27FC236}">
                    <a16:creationId xmlns:a16="http://schemas.microsoft.com/office/drawing/2014/main" id="{B8CF1011-9F94-4FA3-A166-9C40E5E9ACA2}"/>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6" name="Freeform: Shape 32">
                <a:extLst>
                  <a:ext uri="{FF2B5EF4-FFF2-40B4-BE49-F238E27FC236}">
                    <a16:creationId xmlns:a16="http://schemas.microsoft.com/office/drawing/2014/main" id="{45028FD8-E287-4787-BAD0-D5B4C5DB9AB8}"/>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7" name="Freeform: Shape 36">
                <a:extLst>
                  <a:ext uri="{FF2B5EF4-FFF2-40B4-BE49-F238E27FC236}">
                    <a16:creationId xmlns:a16="http://schemas.microsoft.com/office/drawing/2014/main" id="{117B12D1-6969-4FC0-B274-5DFD143DEB78}"/>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40" name="Freeform: Shape 23">
              <a:extLst>
                <a:ext uri="{FF2B5EF4-FFF2-40B4-BE49-F238E27FC236}">
                  <a16:creationId xmlns:a16="http://schemas.microsoft.com/office/drawing/2014/main" id="{E51F424F-933D-4AE9-A7D4-47D30A8E47EC}"/>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081860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8up">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B49703BB-2651-4695-AEAC-09D07157CB88}"/>
              </a:ext>
            </a:extLst>
          </p:cNvPr>
          <p:cNvSpPr>
            <a:spLocks noGrp="1"/>
          </p:cNvSpPr>
          <p:nvPr>
            <p:ph type="title"/>
          </p:nvPr>
        </p:nvSpPr>
        <p:spPr>
          <a:xfrm>
            <a:off x="841248" y="2048256"/>
            <a:ext cx="2206752" cy="868680"/>
          </a:xfrm>
        </p:spPr>
        <p:txBody>
          <a:bodyPr>
            <a:normAutofit/>
          </a:bodyPr>
          <a:lstStyle>
            <a:lvl1pPr algn="l">
              <a:lnSpc>
                <a:spcPts val="4000"/>
              </a:lnSpc>
              <a:defRPr sz="3000" baseline="0"/>
            </a:lvl1pPr>
          </a:lstStyle>
          <a:p>
            <a:r>
              <a:rPr lang="en-US" dirty="0"/>
              <a:t>Click to edit Master title style</a:t>
            </a:r>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3371850" y="905256"/>
            <a:ext cx="1828800" cy="1371600"/>
          </a:xfrm>
          <a:solidFill>
            <a:schemeClr val="accent5"/>
          </a:solidFill>
        </p:spPr>
        <p:txBody>
          <a:bodyPr>
            <a:normAutofit/>
          </a:bodyPr>
          <a:lstStyle>
            <a:lvl1pPr marL="0" indent="0">
              <a:buNone/>
              <a:defRPr sz="1400">
                <a:solidFill>
                  <a:schemeClr val="tx1"/>
                </a:solidFill>
              </a:defRPr>
            </a:lvl1pPr>
          </a:lstStyle>
          <a:p>
            <a:endParaRPr lang="en-US" dirty="0"/>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568950" y="905256"/>
            <a:ext cx="1828800" cy="1371600"/>
          </a:xfrm>
          <a:solidFill>
            <a:schemeClr val="accent5"/>
          </a:solidFill>
        </p:spPr>
        <p:txBody>
          <a:bodyPr>
            <a:normAutofit/>
          </a:bodyPr>
          <a:lstStyle>
            <a:lvl1pPr marL="0" indent="0">
              <a:buNone/>
              <a:defRPr sz="1400">
                <a:solidFill>
                  <a:schemeClr val="tx1"/>
                </a:solidFill>
              </a:defRPr>
            </a:lvl1pPr>
          </a:lstStyle>
          <a:p>
            <a:endParaRPr lang="en-US" dirty="0"/>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766050" y="905256"/>
            <a:ext cx="1828800" cy="1371600"/>
          </a:xfrm>
          <a:solidFill>
            <a:schemeClr val="accent5"/>
          </a:solidFill>
        </p:spPr>
        <p:txBody>
          <a:bodyPr>
            <a:normAutofit/>
          </a:bodyPr>
          <a:lstStyle>
            <a:lvl1pPr marL="0" indent="0">
              <a:buNone/>
              <a:defRPr sz="1400">
                <a:solidFill>
                  <a:schemeClr val="tx1"/>
                </a:solidFill>
              </a:defRPr>
            </a:lvl1pPr>
          </a:lstStyle>
          <a:p>
            <a:endParaRPr lang="en-US" dirty="0"/>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9963150" y="905256"/>
            <a:ext cx="1828800" cy="1371600"/>
          </a:xfrm>
          <a:solidFill>
            <a:schemeClr val="accent5"/>
          </a:solidFill>
        </p:spPr>
        <p:txBody>
          <a:bodyPr>
            <a:normAutofit/>
          </a:bodyPr>
          <a:lstStyle>
            <a:lvl1pPr marL="0" indent="0">
              <a:buNone/>
              <a:defRPr sz="1400">
                <a:solidFill>
                  <a:schemeClr val="tx1"/>
                </a:solidFill>
              </a:defRPr>
            </a:lvl1pPr>
          </a:lstStyle>
          <a:p>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3352801"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3352800"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20" name="Text Placeholder 28">
            <a:extLst>
              <a:ext uri="{FF2B5EF4-FFF2-40B4-BE49-F238E27FC236}">
                <a16:creationId xmlns:a16="http://schemas.microsoft.com/office/drawing/2014/main" id="{61176CED-9BFE-4139-B6C8-10F9A4DD5F2D}"/>
              </a:ext>
            </a:extLst>
          </p:cNvPr>
          <p:cNvSpPr>
            <a:spLocks noGrp="1"/>
          </p:cNvSpPr>
          <p:nvPr>
            <p:ph type="body" sz="quarter" idx="19" hasCustomPrompt="1"/>
          </p:nvPr>
        </p:nvSpPr>
        <p:spPr>
          <a:xfrm>
            <a:off x="5534024"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21" name="Text Placeholder 28">
            <a:extLst>
              <a:ext uri="{FF2B5EF4-FFF2-40B4-BE49-F238E27FC236}">
                <a16:creationId xmlns:a16="http://schemas.microsoft.com/office/drawing/2014/main" id="{BB2D875B-8A2E-4BAA-87D2-8E96456A85C3}"/>
              </a:ext>
            </a:extLst>
          </p:cNvPr>
          <p:cNvSpPr>
            <a:spLocks noGrp="1"/>
          </p:cNvSpPr>
          <p:nvPr>
            <p:ph type="body" sz="quarter" idx="20" hasCustomPrompt="1"/>
          </p:nvPr>
        </p:nvSpPr>
        <p:spPr>
          <a:xfrm>
            <a:off x="5534023"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22" name="Text Placeholder 28">
            <a:extLst>
              <a:ext uri="{FF2B5EF4-FFF2-40B4-BE49-F238E27FC236}">
                <a16:creationId xmlns:a16="http://schemas.microsoft.com/office/drawing/2014/main" id="{85BF81E7-E1BD-4D1E-82F6-A7C0CDD6D5B4}"/>
              </a:ext>
            </a:extLst>
          </p:cNvPr>
          <p:cNvSpPr>
            <a:spLocks noGrp="1"/>
          </p:cNvSpPr>
          <p:nvPr>
            <p:ph type="body" sz="quarter" idx="21" hasCustomPrompt="1"/>
          </p:nvPr>
        </p:nvSpPr>
        <p:spPr>
          <a:xfrm>
            <a:off x="7766050"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23" name="Text Placeholder 28">
            <a:extLst>
              <a:ext uri="{FF2B5EF4-FFF2-40B4-BE49-F238E27FC236}">
                <a16:creationId xmlns:a16="http://schemas.microsoft.com/office/drawing/2014/main" id="{B966330D-3F04-4061-A0B4-9AB5D36C682B}"/>
              </a:ext>
            </a:extLst>
          </p:cNvPr>
          <p:cNvSpPr>
            <a:spLocks noGrp="1"/>
          </p:cNvSpPr>
          <p:nvPr>
            <p:ph type="body" sz="quarter" idx="22" hasCustomPrompt="1"/>
          </p:nvPr>
        </p:nvSpPr>
        <p:spPr>
          <a:xfrm>
            <a:off x="7766049"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24" name="Text Placeholder 28">
            <a:extLst>
              <a:ext uri="{FF2B5EF4-FFF2-40B4-BE49-F238E27FC236}">
                <a16:creationId xmlns:a16="http://schemas.microsoft.com/office/drawing/2014/main" id="{3D67AFFF-E27F-41A0-8D71-544EA9CDAF6E}"/>
              </a:ext>
            </a:extLst>
          </p:cNvPr>
          <p:cNvSpPr>
            <a:spLocks noGrp="1"/>
          </p:cNvSpPr>
          <p:nvPr>
            <p:ph type="body" sz="quarter" idx="23" hasCustomPrompt="1"/>
          </p:nvPr>
        </p:nvSpPr>
        <p:spPr>
          <a:xfrm>
            <a:off x="9963151"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25" name="Text Placeholder 28">
            <a:extLst>
              <a:ext uri="{FF2B5EF4-FFF2-40B4-BE49-F238E27FC236}">
                <a16:creationId xmlns:a16="http://schemas.microsoft.com/office/drawing/2014/main" id="{165BC447-A277-4C10-8A24-D47C19A12751}"/>
              </a:ext>
            </a:extLst>
          </p:cNvPr>
          <p:cNvSpPr>
            <a:spLocks noGrp="1"/>
          </p:cNvSpPr>
          <p:nvPr>
            <p:ph type="body" sz="quarter" idx="24" hasCustomPrompt="1"/>
          </p:nvPr>
        </p:nvSpPr>
        <p:spPr>
          <a:xfrm>
            <a:off x="9963150"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26" name="Picture Placeholder 23">
            <a:extLst>
              <a:ext uri="{FF2B5EF4-FFF2-40B4-BE49-F238E27FC236}">
                <a16:creationId xmlns:a16="http://schemas.microsoft.com/office/drawing/2014/main" id="{D38576C9-402D-4831-A0EF-BBCA80D73A7B}"/>
              </a:ext>
            </a:extLst>
          </p:cNvPr>
          <p:cNvSpPr>
            <a:spLocks noGrp="1"/>
          </p:cNvSpPr>
          <p:nvPr>
            <p:ph type="pic" sz="quarter" idx="25"/>
          </p:nvPr>
        </p:nvSpPr>
        <p:spPr>
          <a:xfrm>
            <a:off x="3371850" y="3639312"/>
            <a:ext cx="1828800" cy="1371600"/>
          </a:xfrm>
          <a:solidFill>
            <a:schemeClr val="accent5"/>
          </a:solidFill>
        </p:spPr>
        <p:txBody>
          <a:bodyPr>
            <a:normAutofit/>
          </a:bodyPr>
          <a:lstStyle>
            <a:lvl1pPr marL="0" indent="0">
              <a:buNone/>
              <a:defRPr sz="1400">
                <a:solidFill>
                  <a:schemeClr val="tx1"/>
                </a:solidFill>
              </a:defRPr>
            </a:lvl1pPr>
          </a:lstStyle>
          <a:p>
            <a:endParaRPr lang="en-US" dirty="0"/>
          </a:p>
        </p:txBody>
      </p:sp>
      <p:sp>
        <p:nvSpPr>
          <p:cNvPr id="27" name="Picture Placeholder 23">
            <a:extLst>
              <a:ext uri="{FF2B5EF4-FFF2-40B4-BE49-F238E27FC236}">
                <a16:creationId xmlns:a16="http://schemas.microsoft.com/office/drawing/2014/main" id="{7C6F3EEF-659E-493F-AFB3-FCED6B1DF51D}"/>
              </a:ext>
            </a:extLst>
          </p:cNvPr>
          <p:cNvSpPr>
            <a:spLocks noGrp="1"/>
          </p:cNvSpPr>
          <p:nvPr>
            <p:ph type="pic" sz="quarter" idx="26"/>
          </p:nvPr>
        </p:nvSpPr>
        <p:spPr>
          <a:xfrm>
            <a:off x="5568950" y="3639312"/>
            <a:ext cx="1828800" cy="1371600"/>
          </a:xfrm>
          <a:solidFill>
            <a:schemeClr val="accent5"/>
          </a:solidFill>
        </p:spPr>
        <p:txBody>
          <a:bodyPr>
            <a:normAutofit/>
          </a:bodyPr>
          <a:lstStyle>
            <a:lvl1pPr marL="0" indent="0">
              <a:buNone/>
              <a:defRPr sz="1400">
                <a:solidFill>
                  <a:schemeClr val="tx1"/>
                </a:solidFill>
              </a:defRPr>
            </a:lvl1pPr>
          </a:lstStyle>
          <a:p>
            <a:endParaRPr lang="en-US" dirty="0"/>
          </a:p>
        </p:txBody>
      </p:sp>
      <p:sp>
        <p:nvSpPr>
          <p:cNvPr id="28" name="Picture Placeholder 23">
            <a:extLst>
              <a:ext uri="{FF2B5EF4-FFF2-40B4-BE49-F238E27FC236}">
                <a16:creationId xmlns:a16="http://schemas.microsoft.com/office/drawing/2014/main" id="{979DF6BA-4DEB-48BE-B6A3-693B3E7BBA0F}"/>
              </a:ext>
            </a:extLst>
          </p:cNvPr>
          <p:cNvSpPr>
            <a:spLocks noGrp="1"/>
          </p:cNvSpPr>
          <p:nvPr>
            <p:ph type="pic" sz="quarter" idx="27"/>
          </p:nvPr>
        </p:nvSpPr>
        <p:spPr>
          <a:xfrm>
            <a:off x="7766050" y="3639312"/>
            <a:ext cx="1828800" cy="1371600"/>
          </a:xfrm>
          <a:solidFill>
            <a:schemeClr val="accent5"/>
          </a:solidFill>
        </p:spPr>
        <p:txBody>
          <a:bodyPr>
            <a:normAutofit/>
          </a:bodyPr>
          <a:lstStyle>
            <a:lvl1pPr marL="0" indent="0">
              <a:buNone/>
              <a:defRPr sz="1400">
                <a:solidFill>
                  <a:schemeClr val="tx1"/>
                </a:solidFill>
              </a:defRPr>
            </a:lvl1pPr>
          </a:lstStyle>
          <a:p>
            <a:endParaRPr lang="en-US" dirty="0"/>
          </a:p>
        </p:txBody>
      </p:sp>
      <p:sp>
        <p:nvSpPr>
          <p:cNvPr id="29" name="Picture Placeholder 23">
            <a:extLst>
              <a:ext uri="{FF2B5EF4-FFF2-40B4-BE49-F238E27FC236}">
                <a16:creationId xmlns:a16="http://schemas.microsoft.com/office/drawing/2014/main" id="{5BBD9013-A1CA-4022-8094-3B41A2583423}"/>
              </a:ext>
            </a:extLst>
          </p:cNvPr>
          <p:cNvSpPr>
            <a:spLocks noGrp="1"/>
          </p:cNvSpPr>
          <p:nvPr>
            <p:ph type="pic" sz="quarter" idx="28"/>
          </p:nvPr>
        </p:nvSpPr>
        <p:spPr>
          <a:xfrm>
            <a:off x="9963150" y="3639312"/>
            <a:ext cx="1828800" cy="1371600"/>
          </a:xfrm>
          <a:solidFill>
            <a:schemeClr val="accent5"/>
          </a:solidFill>
        </p:spPr>
        <p:txBody>
          <a:bodyPr>
            <a:normAutofit/>
          </a:bodyPr>
          <a:lstStyle>
            <a:lvl1pPr marL="0" indent="0">
              <a:buNone/>
              <a:defRPr sz="1400">
                <a:solidFill>
                  <a:schemeClr val="tx1"/>
                </a:solidFill>
              </a:defRPr>
            </a:lvl1pPr>
          </a:lstStyle>
          <a:p>
            <a:endParaRPr lang="en-US" dirty="0"/>
          </a:p>
        </p:txBody>
      </p:sp>
      <p:sp>
        <p:nvSpPr>
          <p:cNvPr id="30" name="Text Placeholder 28">
            <a:extLst>
              <a:ext uri="{FF2B5EF4-FFF2-40B4-BE49-F238E27FC236}">
                <a16:creationId xmlns:a16="http://schemas.microsoft.com/office/drawing/2014/main" id="{F2248C56-00FA-4F0D-BF46-063951CCC538}"/>
              </a:ext>
            </a:extLst>
          </p:cNvPr>
          <p:cNvSpPr>
            <a:spLocks noGrp="1"/>
          </p:cNvSpPr>
          <p:nvPr>
            <p:ph type="body" sz="quarter" idx="29" hasCustomPrompt="1"/>
          </p:nvPr>
        </p:nvSpPr>
        <p:spPr>
          <a:xfrm>
            <a:off x="3352801"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31" name="Text Placeholder 28">
            <a:extLst>
              <a:ext uri="{FF2B5EF4-FFF2-40B4-BE49-F238E27FC236}">
                <a16:creationId xmlns:a16="http://schemas.microsoft.com/office/drawing/2014/main" id="{35FEBC56-AFA3-4970-8BC5-C90EE1A9E68C}"/>
              </a:ext>
            </a:extLst>
          </p:cNvPr>
          <p:cNvSpPr>
            <a:spLocks noGrp="1"/>
          </p:cNvSpPr>
          <p:nvPr>
            <p:ph type="body" sz="quarter" idx="30" hasCustomPrompt="1"/>
          </p:nvPr>
        </p:nvSpPr>
        <p:spPr>
          <a:xfrm>
            <a:off x="3352800"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32" name="Text Placeholder 28">
            <a:extLst>
              <a:ext uri="{FF2B5EF4-FFF2-40B4-BE49-F238E27FC236}">
                <a16:creationId xmlns:a16="http://schemas.microsoft.com/office/drawing/2014/main" id="{8CCCF04E-E04C-4AB1-9C53-B92D17F93266}"/>
              </a:ext>
            </a:extLst>
          </p:cNvPr>
          <p:cNvSpPr>
            <a:spLocks noGrp="1"/>
          </p:cNvSpPr>
          <p:nvPr>
            <p:ph type="body" sz="quarter" idx="31" hasCustomPrompt="1"/>
          </p:nvPr>
        </p:nvSpPr>
        <p:spPr>
          <a:xfrm>
            <a:off x="5534024"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33" name="Text Placeholder 28">
            <a:extLst>
              <a:ext uri="{FF2B5EF4-FFF2-40B4-BE49-F238E27FC236}">
                <a16:creationId xmlns:a16="http://schemas.microsoft.com/office/drawing/2014/main" id="{219B05E2-B801-49E7-BB53-1DA62B85967E}"/>
              </a:ext>
            </a:extLst>
          </p:cNvPr>
          <p:cNvSpPr>
            <a:spLocks noGrp="1"/>
          </p:cNvSpPr>
          <p:nvPr>
            <p:ph type="body" sz="quarter" idx="32" hasCustomPrompt="1"/>
          </p:nvPr>
        </p:nvSpPr>
        <p:spPr>
          <a:xfrm>
            <a:off x="5534023"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34" name="Text Placeholder 28">
            <a:extLst>
              <a:ext uri="{FF2B5EF4-FFF2-40B4-BE49-F238E27FC236}">
                <a16:creationId xmlns:a16="http://schemas.microsoft.com/office/drawing/2014/main" id="{A31D8B7D-D3A7-4B0C-8920-B72C7DDA4461}"/>
              </a:ext>
            </a:extLst>
          </p:cNvPr>
          <p:cNvSpPr>
            <a:spLocks noGrp="1"/>
          </p:cNvSpPr>
          <p:nvPr>
            <p:ph type="body" sz="quarter" idx="33" hasCustomPrompt="1"/>
          </p:nvPr>
        </p:nvSpPr>
        <p:spPr>
          <a:xfrm>
            <a:off x="7766050"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35" name="Text Placeholder 28">
            <a:extLst>
              <a:ext uri="{FF2B5EF4-FFF2-40B4-BE49-F238E27FC236}">
                <a16:creationId xmlns:a16="http://schemas.microsoft.com/office/drawing/2014/main" id="{C2A50E85-EEA7-44BE-9C60-F2F8E34A5D3A}"/>
              </a:ext>
            </a:extLst>
          </p:cNvPr>
          <p:cNvSpPr>
            <a:spLocks noGrp="1"/>
          </p:cNvSpPr>
          <p:nvPr>
            <p:ph type="body" sz="quarter" idx="34" hasCustomPrompt="1"/>
          </p:nvPr>
        </p:nvSpPr>
        <p:spPr>
          <a:xfrm>
            <a:off x="7766049"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36" name="Text Placeholder 28">
            <a:extLst>
              <a:ext uri="{FF2B5EF4-FFF2-40B4-BE49-F238E27FC236}">
                <a16:creationId xmlns:a16="http://schemas.microsoft.com/office/drawing/2014/main" id="{786FCB93-7EDA-432A-9123-7F027D3530E7}"/>
              </a:ext>
            </a:extLst>
          </p:cNvPr>
          <p:cNvSpPr>
            <a:spLocks noGrp="1"/>
          </p:cNvSpPr>
          <p:nvPr>
            <p:ph type="body" sz="quarter" idx="35" hasCustomPrompt="1"/>
          </p:nvPr>
        </p:nvSpPr>
        <p:spPr>
          <a:xfrm>
            <a:off x="9963151"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37" name="Text Placeholder 28">
            <a:extLst>
              <a:ext uri="{FF2B5EF4-FFF2-40B4-BE49-F238E27FC236}">
                <a16:creationId xmlns:a16="http://schemas.microsoft.com/office/drawing/2014/main" id="{69394CE7-498A-4E40-A644-3E96C78BBACC}"/>
              </a:ext>
            </a:extLst>
          </p:cNvPr>
          <p:cNvSpPr>
            <a:spLocks noGrp="1"/>
          </p:cNvSpPr>
          <p:nvPr>
            <p:ph type="body" sz="quarter" idx="36" hasCustomPrompt="1"/>
          </p:nvPr>
        </p:nvSpPr>
        <p:spPr>
          <a:xfrm>
            <a:off x="9963150"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grpSp>
        <p:nvGrpSpPr>
          <p:cNvPr id="40" name="Bottom Right">
            <a:extLst>
              <a:ext uri="{FF2B5EF4-FFF2-40B4-BE49-F238E27FC236}">
                <a16:creationId xmlns:a16="http://schemas.microsoft.com/office/drawing/2014/main" id="{7CC44202-D72A-410C-BDF3-D38B44459279}"/>
              </a:ext>
              <a:ext uri="{C183D7F6-B498-43B3-948B-1728B52AA6E4}">
                <adec:decorative xmlns:adec="http://schemas.microsoft.com/office/drawing/2017/decorative" val="1"/>
              </a:ext>
            </a:extLst>
          </p:cNvPr>
          <p:cNvGrpSpPr/>
          <p:nvPr userDrawn="1"/>
        </p:nvGrpSpPr>
        <p:grpSpPr>
          <a:xfrm flipH="1">
            <a:off x="0" y="3284231"/>
            <a:ext cx="3899905" cy="3581399"/>
            <a:chOff x="7980400" y="3276601"/>
            <a:chExt cx="4211600" cy="3581399"/>
          </a:xfrm>
        </p:grpSpPr>
        <p:grpSp>
          <p:nvGrpSpPr>
            <p:cNvPr id="41" name="Graphic 157">
              <a:extLst>
                <a:ext uri="{FF2B5EF4-FFF2-40B4-BE49-F238E27FC236}">
                  <a16:creationId xmlns:a16="http://schemas.microsoft.com/office/drawing/2014/main" id="{7256F1E1-6B3C-4A7D-A2DA-E78B8167AEFC}"/>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43" name="Freeform: Shape 24">
                <a:extLst>
                  <a:ext uri="{FF2B5EF4-FFF2-40B4-BE49-F238E27FC236}">
                    <a16:creationId xmlns:a16="http://schemas.microsoft.com/office/drawing/2014/main" id="{CBACE6E7-9D64-4E22-947B-A16BC13A495D}"/>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4" name="Freeform: Shape 25">
                <a:extLst>
                  <a:ext uri="{FF2B5EF4-FFF2-40B4-BE49-F238E27FC236}">
                    <a16:creationId xmlns:a16="http://schemas.microsoft.com/office/drawing/2014/main" id="{312E2F0C-7DDA-46C1-8BFC-0CB6610ED2D6}"/>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5" name="Freeform: Shape 26">
                <a:extLst>
                  <a:ext uri="{FF2B5EF4-FFF2-40B4-BE49-F238E27FC236}">
                    <a16:creationId xmlns:a16="http://schemas.microsoft.com/office/drawing/2014/main" id="{B00BB558-C9D3-4865-9D7C-68080BD9BC5C}"/>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6" name="Freeform: Shape 30">
                <a:extLst>
                  <a:ext uri="{FF2B5EF4-FFF2-40B4-BE49-F238E27FC236}">
                    <a16:creationId xmlns:a16="http://schemas.microsoft.com/office/drawing/2014/main" id="{DE84E9D1-C6BC-4D0F-8E28-452D1A2D6348}"/>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7" name="Freeform: Shape 31">
                <a:extLst>
                  <a:ext uri="{FF2B5EF4-FFF2-40B4-BE49-F238E27FC236}">
                    <a16:creationId xmlns:a16="http://schemas.microsoft.com/office/drawing/2014/main" id="{7EBBCCB4-1809-40AD-91F6-39C28759E5E8}"/>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8" name="Freeform: Shape 32">
                <a:extLst>
                  <a:ext uri="{FF2B5EF4-FFF2-40B4-BE49-F238E27FC236}">
                    <a16:creationId xmlns:a16="http://schemas.microsoft.com/office/drawing/2014/main" id="{BA3FEF5E-47CD-4172-8DF6-02148A3725E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sp>
            <p:nvSpPr>
              <p:cNvPr id="49" name="Freeform: Shape 36">
                <a:extLst>
                  <a:ext uri="{FF2B5EF4-FFF2-40B4-BE49-F238E27FC236}">
                    <a16:creationId xmlns:a16="http://schemas.microsoft.com/office/drawing/2014/main" id="{A0DB2A11-69BA-47A8-83C3-24DC12533D21}"/>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GB" noProof="0" dirty="0"/>
              </a:p>
            </p:txBody>
          </p:sp>
        </p:grpSp>
        <p:sp>
          <p:nvSpPr>
            <p:cNvPr id="42" name="Freeform: Shape 23">
              <a:extLst>
                <a:ext uri="{FF2B5EF4-FFF2-40B4-BE49-F238E27FC236}">
                  <a16:creationId xmlns:a16="http://schemas.microsoft.com/office/drawing/2014/main" id="{03BB437D-6EF7-4ADF-B47F-C4F3AA64A8EE}"/>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rtl="0"/>
              <a:endParaRPr lang="en-GB" noProof="0" dirty="0"/>
            </a:p>
          </p:txBody>
        </p:sp>
      </p:gr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161659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41248" y="381000"/>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841248" y="18256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70" r:id="rId3"/>
    <p:sldLayoutId id="2147483651" r:id="rId4"/>
    <p:sldLayoutId id="2147483654" r:id="rId5"/>
    <p:sldLayoutId id="2147483673" r:id="rId6"/>
    <p:sldLayoutId id="2147483663" r:id="rId7"/>
    <p:sldLayoutId id="2147483667" r:id="rId8"/>
    <p:sldLayoutId id="2147483664" r:id="rId9"/>
    <p:sldLayoutId id="2147483671" r:id="rId10"/>
    <p:sldLayoutId id="2147483672" r:id="rId11"/>
    <p:sldLayoutId id="2147483662" r:id="rId12"/>
    <p:sldLayoutId id="2147483666" r:id="rId13"/>
    <p:sldLayoutId id="2147483660" r:id="rId14"/>
    <p:sldLayoutId id="2147483661" r:id="rId15"/>
    <p:sldLayoutId id="2147483652" r:id="rId16"/>
    <p:sldLayoutId id="2147483653" r:id="rId17"/>
    <p:sldLayoutId id="2147483655" r:id="rId18"/>
    <p:sldLayoutId id="2147483656" r:id="rId19"/>
    <p:sldLayoutId id="2147483657" r:id="rId20"/>
    <p:sldLayoutId id="2147483674" r:id="rId21"/>
    <p:sldLayoutId id="2147483675" r:id="rId22"/>
  </p:sldLayoutIdLst>
  <p:hf hdr="0" dt="0"/>
  <p:txStyles>
    <p:titleStyle>
      <a:lvl1pPr algn="l" defTabSz="914400" rtl="0" eaLnBrk="1" latinLnBrk="0" hangingPunct="1">
        <a:lnSpc>
          <a:spcPct val="90000"/>
        </a:lnSpc>
        <a:spcBef>
          <a:spcPct val="0"/>
        </a:spcBef>
        <a:buNone/>
        <a:defRPr sz="3000" kern="1200" cap="all" spc="30"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528" userDrawn="1">
          <p15:clr>
            <a:srgbClr val="547EBF"/>
          </p15:clr>
        </p15:guide>
        <p15:guide id="4" orient="horz" pos="240" userDrawn="1">
          <p15:clr>
            <a:srgbClr val="547EBF"/>
          </p15:clr>
        </p15:guide>
        <p15:guide id="5" pos="7152" userDrawn="1">
          <p15:clr>
            <a:srgbClr val="547EBF"/>
          </p15:clr>
        </p15:guide>
        <p15:guide id="6" orient="horz" pos="4080" userDrawn="1">
          <p15:clr>
            <a:srgbClr val="547EBF"/>
          </p15:clr>
        </p15:guide>
        <p15:guide id="10" pos="1920" userDrawn="1">
          <p15:clr>
            <a:srgbClr val="547EBF"/>
          </p15:clr>
        </p15:guide>
        <p15:guide id="12" pos="5736" userDrawn="1">
          <p15:clr>
            <a:srgbClr val="547EBF"/>
          </p15:clr>
        </p15:guide>
        <p15:guide id="15" pos="5112" userDrawn="1">
          <p15:clr>
            <a:srgbClr val="9FCC3B"/>
          </p15:clr>
        </p15:guide>
        <p15:guide id="16" pos="2544"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microsoft.com/office/2007/relationships/hdphoto" Target="../media/hdphoto1.wdp"/><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381000" y="4814306"/>
            <a:ext cx="11430000" cy="914400"/>
          </a:xfrm>
        </p:spPr>
        <p:txBody>
          <a:bodyPr anchor="b" anchorCtr="0">
            <a:normAutofit/>
          </a:bodyPr>
          <a:lstStyle/>
          <a:p>
            <a:r>
              <a:rPr lang="en-US" sz="3200" dirty="0"/>
              <a:t>So You want to share your research data? </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524000" y="5727142"/>
            <a:ext cx="9144000" cy="457200"/>
          </a:xfrm>
        </p:spPr>
        <p:txBody>
          <a:bodyPr anchor="ctr">
            <a:normAutofit/>
          </a:bodyPr>
          <a:lstStyle/>
          <a:p>
            <a:r>
              <a:rPr lang="en-US" dirty="0"/>
              <a:t>The Penn State Data Commons</a:t>
            </a:r>
          </a:p>
        </p:txBody>
      </p:sp>
      <p:pic>
        <p:nvPicPr>
          <p:cNvPr id="52" name="Picture Placeholder 51" descr="3D code background">
            <a:extLst>
              <a:ext uri="{FF2B5EF4-FFF2-40B4-BE49-F238E27FC236}">
                <a16:creationId xmlns:a16="http://schemas.microsoft.com/office/drawing/2014/main" id="{8EDF030D-0F90-44EF-AF67-0F560DA783E7}"/>
              </a:ext>
            </a:extLst>
          </p:cNvPr>
          <p:cNvPicPr>
            <a:picLocks noGrp="1" noChangeAspect="1"/>
          </p:cNvPicPr>
          <p:nvPr>
            <p:ph type="pic" sz="quarter" idx="10"/>
          </p:nvPr>
        </p:nvPicPr>
        <p:blipFill>
          <a:blip r:embed="rId3"/>
          <a:srcRect/>
          <a:stretch/>
        </p:blipFill>
        <p:spPr>
          <a:xfrm>
            <a:off x="0" y="0"/>
            <a:ext cx="2971800" cy="4498848"/>
          </a:xfrm>
        </p:spPr>
      </p:pic>
      <p:pic>
        <p:nvPicPr>
          <p:cNvPr id="13" name="Picture Placeholder 12" descr="Photograph of the earth">
            <a:extLst>
              <a:ext uri="{FF2B5EF4-FFF2-40B4-BE49-F238E27FC236}">
                <a16:creationId xmlns:a16="http://schemas.microsoft.com/office/drawing/2014/main" id="{F4F60189-7D15-4E60-B5B7-058D99C2249C}"/>
              </a:ext>
            </a:extLst>
          </p:cNvPr>
          <p:cNvPicPr>
            <a:picLocks noGrp="1" noChangeAspect="1"/>
          </p:cNvPicPr>
          <p:nvPr>
            <p:ph type="pic" sz="quarter" idx="13"/>
          </p:nvPr>
        </p:nvPicPr>
        <p:blipFill>
          <a:blip r:embed="rId4"/>
          <a:srcRect/>
          <a:stretch/>
        </p:blipFill>
        <p:spPr>
          <a:xfrm>
            <a:off x="3088640" y="0"/>
            <a:ext cx="2971800" cy="4498848"/>
          </a:xfrm>
        </p:spPr>
      </p:pic>
      <p:pic>
        <p:nvPicPr>
          <p:cNvPr id="26" name="Picture Placeholder 25" descr="DNA helix in abstract form">
            <a:extLst>
              <a:ext uri="{FF2B5EF4-FFF2-40B4-BE49-F238E27FC236}">
                <a16:creationId xmlns:a16="http://schemas.microsoft.com/office/drawing/2014/main" id="{A2BF176F-5FF4-4E1E-83AA-20C41123AB05}"/>
              </a:ext>
            </a:extLst>
          </p:cNvPr>
          <p:cNvPicPr>
            <a:picLocks noGrp="1" noChangeAspect="1"/>
          </p:cNvPicPr>
          <p:nvPr>
            <p:ph type="pic" sz="quarter" idx="12"/>
          </p:nvPr>
        </p:nvPicPr>
        <p:blipFill>
          <a:blip r:embed="rId5"/>
          <a:srcRect/>
          <a:stretch/>
        </p:blipFill>
        <p:spPr>
          <a:xfrm>
            <a:off x="6177280" y="0"/>
            <a:ext cx="2971800" cy="4498848"/>
          </a:xfrm>
        </p:spPr>
      </p:pic>
      <p:pic>
        <p:nvPicPr>
          <p:cNvPr id="30" name="Picture Placeholder 29" descr="Multicolored circuit board">
            <a:extLst>
              <a:ext uri="{FF2B5EF4-FFF2-40B4-BE49-F238E27FC236}">
                <a16:creationId xmlns:a16="http://schemas.microsoft.com/office/drawing/2014/main" id="{F0222DCB-44D7-40F7-8D5E-6EDA8F1429C6}"/>
              </a:ext>
            </a:extLst>
          </p:cNvPr>
          <p:cNvPicPr>
            <a:picLocks noGrp="1" noChangeAspect="1"/>
          </p:cNvPicPr>
          <p:nvPr>
            <p:ph type="pic" sz="quarter" idx="11"/>
          </p:nvPr>
        </p:nvPicPr>
        <p:blipFill>
          <a:blip r:embed="rId6"/>
          <a:srcRect/>
          <a:stretch/>
        </p:blipFill>
        <p:spPr>
          <a:xfrm>
            <a:off x="9265920" y="0"/>
            <a:ext cx="2971800" cy="4498848"/>
          </a:xfrm>
        </p:spPr>
      </p:pic>
    </p:spTree>
    <p:extLst>
      <p:ext uri="{BB962C8B-B14F-4D97-AF65-F5344CB8AC3E}">
        <p14:creationId xmlns:p14="http://schemas.microsoft.com/office/powerpoint/2010/main" val="1386065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AF18E-8A05-0C29-7B43-2CF9308A103B}"/>
              </a:ext>
            </a:extLst>
          </p:cNvPr>
          <p:cNvSpPr>
            <a:spLocks noGrp="1"/>
          </p:cNvSpPr>
          <p:nvPr>
            <p:ph type="title"/>
          </p:nvPr>
        </p:nvSpPr>
        <p:spPr>
          <a:xfrm>
            <a:off x="839788" y="457200"/>
            <a:ext cx="3932237" cy="1600200"/>
          </a:xfrm>
        </p:spPr>
        <p:txBody>
          <a:bodyPr anchor="b">
            <a:normAutofit/>
          </a:bodyPr>
          <a:lstStyle/>
          <a:p>
            <a:r>
              <a:rPr lang="en-US" dirty="0"/>
              <a:t>Projects</a:t>
            </a:r>
          </a:p>
        </p:txBody>
      </p:sp>
      <p:sp>
        <p:nvSpPr>
          <p:cNvPr id="11" name="Text Placeholder 3">
            <a:extLst>
              <a:ext uri="{FF2B5EF4-FFF2-40B4-BE49-F238E27FC236}">
                <a16:creationId xmlns:a16="http://schemas.microsoft.com/office/drawing/2014/main" id="{05107C03-27A9-BA77-8B5E-7490402B0456}"/>
              </a:ext>
            </a:extLst>
          </p:cNvPr>
          <p:cNvSpPr>
            <a:spLocks noGrp="1"/>
          </p:cNvSpPr>
          <p:nvPr>
            <p:ph type="body" sz="half" idx="2"/>
          </p:nvPr>
        </p:nvSpPr>
        <p:spPr>
          <a:xfrm>
            <a:off x="839788" y="2057400"/>
            <a:ext cx="3932237" cy="3811588"/>
          </a:xfrm>
        </p:spPr>
        <p:txBody>
          <a:bodyPr/>
          <a:lstStyle/>
          <a:p>
            <a:endParaRPr lang="en-US" dirty="0"/>
          </a:p>
        </p:txBody>
      </p:sp>
      <p:sp>
        <p:nvSpPr>
          <p:cNvPr id="4" name="Slide Number Placeholder 3">
            <a:extLst>
              <a:ext uri="{FF2B5EF4-FFF2-40B4-BE49-F238E27FC236}">
                <a16:creationId xmlns:a16="http://schemas.microsoft.com/office/drawing/2014/main" id="{2B389FD9-F6ED-2508-25FB-920100C8FA57}"/>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94A09A9-5501-47C1-A89A-A340965A2BE2}" type="slidenum">
              <a:rPr lang="en-US" smtClean="0"/>
              <a:pPr>
                <a:spcAft>
                  <a:spcPts val="600"/>
                </a:spcAft>
              </a:pPr>
              <a:t>10</a:t>
            </a:fld>
            <a:endParaRPr lang="en-US"/>
          </a:p>
        </p:txBody>
      </p:sp>
      <p:graphicFrame>
        <p:nvGraphicFramePr>
          <p:cNvPr id="7" name="Content Placeholder 4">
            <a:extLst>
              <a:ext uri="{FF2B5EF4-FFF2-40B4-BE49-F238E27FC236}">
                <a16:creationId xmlns:a16="http://schemas.microsoft.com/office/drawing/2014/main" id="{8CEE0A98-31B6-783D-9450-CCD3F03BBF48}"/>
              </a:ext>
            </a:extLst>
          </p:cNvPr>
          <p:cNvGraphicFramePr>
            <a:graphicFrameLocks noGrp="1"/>
          </p:cNvGraphicFramePr>
          <p:nvPr>
            <p:ph idx="1"/>
            <p:extLst>
              <p:ext uri="{D42A27DB-BD31-4B8C-83A1-F6EECF244321}">
                <p14:modId xmlns:p14="http://schemas.microsoft.com/office/powerpoint/2010/main" val="75846281"/>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234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A917FF-2F8C-E17E-112F-F6C80BC29E6A}"/>
              </a:ext>
            </a:extLst>
          </p:cNvPr>
          <p:cNvSpPr>
            <a:spLocks noGrp="1"/>
          </p:cNvSpPr>
          <p:nvPr>
            <p:ph type="title"/>
          </p:nvPr>
        </p:nvSpPr>
        <p:spPr>
          <a:xfrm>
            <a:off x="841248" y="101455"/>
            <a:ext cx="10972800" cy="1325563"/>
          </a:xfrm>
        </p:spPr>
        <p:txBody>
          <a:bodyPr vert="horz" lIns="0" tIns="0" rIns="0" bIns="0" rtlCol="0" anchor="ctr" anchorCtr="0">
            <a:normAutofit/>
          </a:bodyPr>
          <a:lstStyle/>
          <a:p>
            <a:r>
              <a:rPr lang="en-US" dirty="0"/>
              <a:t>Potential Collaboration opportunities</a:t>
            </a:r>
          </a:p>
        </p:txBody>
      </p:sp>
      <p:pic>
        <p:nvPicPr>
          <p:cNvPr id="7170" name="Picture 2" descr="Boardroom with solid fill">
            <a:extLst>
              <a:ext uri="{FF2B5EF4-FFF2-40B4-BE49-F238E27FC236}">
                <a16:creationId xmlns:a16="http://schemas.microsoft.com/office/drawing/2014/main" id="{363D0E10-A627-98F4-4C90-CC408A357082}"/>
              </a:ext>
            </a:extLst>
          </p:cNvPr>
          <p:cNvPicPr>
            <a:picLocks noChangeAspect="1" noChangeArrowheads="1"/>
          </p:cNvPicPr>
          <p:nvPr/>
        </p:nvPicPr>
        <p:blipFill>
          <a:blip r:embed="rId2">
            <a:extLst>
              <a:ext uri="{96DAC541-7B7A-43D3-8B79-37D633B846F1}">
                <asvg:svgBlip xmlns:asvg="http://schemas.microsoft.com/office/drawing/2016/SVG/main" r:embed="rId3"/>
              </a:ext>
            </a:extLst>
          </a:blip>
          <a:stretch/>
        </p:blipFill>
        <p:spPr bwMode="auto">
          <a:xfrm>
            <a:off x="1253331" y="1825625"/>
            <a:ext cx="4351338" cy="4351338"/>
          </a:xfrm>
          <a:prstGeom prst="rect">
            <a:avLst/>
          </a:prstGeom>
          <a:noFill/>
        </p:spPr>
      </p:pic>
      <p:sp>
        <p:nvSpPr>
          <p:cNvPr id="9" name="Content Placeholder 8">
            <a:extLst>
              <a:ext uri="{FF2B5EF4-FFF2-40B4-BE49-F238E27FC236}">
                <a16:creationId xmlns:a16="http://schemas.microsoft.com/office/drawing/2014/main" id="{7992087B-AC42-C031-D305-9881DB40F399}"/>
              </a:ext>
            </a:extLst>
          </p:cNvPr>
          <p:cNvSpPr>
            <a:spLocks noGrp="1"/>
          </p:cNvSpPr>
          <p:nvPr>
            <p:ph sz="half" idx="2"/>
          </p:nvPr>
        </p:nvSpPr>
        <p:spPr>
          <a:xfrm>
            <a:off x="5604669" y="1219200"/>
            <a:ext cx="6365658" cy="5502275"/>
          </a:xfrm>
        </p:spPr>
        <p:txBody>
          <a:bodyPr vert="horz" lIns="0" tIns="0" rIns="0" bIns="0" rtlCol="0" anchorCtr="0">
            <a:normAutofit/>
          </a:bodyPr>
          <a:lstStyle/>
          <a:p>
            <a:r>
              <a:rPr lang="en-US" sz="1600" b="1" dirty="0"/>
              <a:t>Human Health/Flood Impacts</a:t>
            </a:r>
          </a:p>
          <a:p>
            <a:r>
              <a:rPr lang="en-US" sz="1600" b="1" dirty="0"/>
              <a:t>Climate</a:t>
            </a:r>
          </a:p>
          <a:p>
            <a:r>
              <a:rPr lang="en-US" sz="1600" b="1" dirty="0"/>
              <a:t>Agricultural Impacts and Mitigation</a:t>
            </a:r>
          </a:p>
          <a:p>
            <a:r>
              <a:rPr lang="en-US" sz="1600" b="1" dirty="0"/>
              <a:t>Social Disparities</a:t>
            </a:r>
          </a:p>
          <a:p>
            <a:r>
              <a:rPr lang="en-US" sz="1600" b="1" dirty="0"/>
              <a:t>Business/Economic Disruptions and Mitigation</a:t>
            </a:r>
          </a:p>
          <a:p>
            <a:r>
              <a:rPr lang="en-US" sz="1600" b="1" dirty="0"/>
              <a:t>Real Estate/Risk/Actuarial Science</a:t>
            </a:r>
          </a:p>
          <a:p>
            <a:r>
              <a:rPr lang="en-US" sz="1600" b="1" dirty="0"/>
              <a:t>Food Security</a:t>
            </a:r>
          </a:p>
          <a:p>
            <a:r>
              <a:rPr lang="en-US" sz="1600" b="1" dirty="0"/>
              <a:t>3D &amp; AI </a:t>
            </a:r>
          </a:p>
          <a:p>
            <a:r>
              <a:rPr lang="en-US" sz="1600" b="1" dirty="0"/>
              <a:t>Emergency &amp; Disaster Response/Preparedness</a:t>
            </a:r>
          </a:p>
          <a:p>
            <a:r>
              <a:rPr lang="en-US" sz="1600" b="1" dirty="0"/>
              <a:t>Infrastructure/Civil Engineering</a:t>
            </a:r>
          </a:p>
          <a:p>
            <a:r>
              <a:rPr lang="en-US" sz="1600" b="1" dirty="0"/>
              <a:t>Flood Pollution Impacts</a:t>
            </a:r>
          </a:p>
          <a:p>
            <a:r>
              <a:rPr lang="en-US" sz="1600" b="1" dirty="0"/>
              <a:t>Data Science &amp; Data Development</a:t>
            </a:r>
          </a:p>
          <a:p>
            <a:r>
              <a:rPr lang="en-US" sz="1600" b="1" dirty="0"/>
              <a:t>Drones</a:t>
            </a:r>
          </a:p>
          <a:p>
            <a:r>
              <a:rPr lang="en-US" sz="1600" b="1" dirty="0"/>
              <a:t>Critical Minerals</a:t>
            </a:r>
          </a:p>
          <a:p>
            <a:r>
              <a:rPr lang="en-US" sz="1600" b="1" dirty="0"/>
              <a:t>Agricultural Sustainability</a:t>
            </a:r>
          </a:p>
          <a:p>
            <a:r>
              <a:rPr lang="en-US" sz="1600" b="1" dirty="0"/>
              <a:t>GIS Related Projects and Apps</a:t>
            </a:r>
          </a:p>
          <a:p>
            <a:endParaRPr lang="en-US" sz="1300" dirty="0"/>
          </a:p>
        </p:txBody>
      </p:sp>
      <p:sp>
        <p:nvSpPr>
          <p:cNvPr id="7" name="Slide Number Placeholder 6">
            <a:extLst>
              <a:ext uri="{FF2B5EF4-FFF2-40B4-BE49-F238E27FC236}">
                <a16:creationId xmlns:a16="http://schemas.microsoft.com/office/drawing/2014/main" id="{327D64EF-F003-964E-9471-E75914121C66}"/>
              </a:ext>
            </a:extLst>
          </p:cNvPr>
          <p:cNvSpPr>
            <a:spLocks noGrp="1"/>
          </p:cNvSpPr>
          <p:nvPr>
            <p:ph type="sldNum" sz="quarter" idx="12"/>
          </p:nvPr>
        </p:nvSpPr>
        <p:spPr>
          <a:xfrm>
            <a:off x="8610600" y="6356350"/>
            <a:ext cx="2743200" cy="365125"/>
          </a:xfrm>
        </p:spPr>
        <p:txBody>
          <a:bodyPr vert="horz" lIns="0" tIns="0" rIns="0" bIns="0" rtlCol="0" anchor="ctr">
            <a:normAutofit/>
          </a:bodyPr>
          <a:lstStyle/>
          <a:p>
            <a:pPr marR="0" lvl="0" indent="0" fontAlgn="auto">
              <a:spcBef>
                <a:spcPts val="0"/>
              </a:spcBef>
              <a:spcAft>
                <a:spcPts val="600"/>
              </a:spcAft>
              <a:buClrTx/>
              <a:buSzTx/>
              <a:buFontTx/>
              <a:buNone/>
              <a:tabLst/>
              <a:defRPr/>
            </a:pPr>
            <a:fld id="{D39607A7-8386-47DB-8578-DDEDD194E5D4}" type="slidenum">
              <a:rPr kumimoji="0" lang="en-US" b="0" i="0" u="none" strike="noStrike" normalizeH="0" noProof="0" smtClean="0">
                <a:ln>
                  <a:noFill/>
                </a:ln>
                <a:effectLst/>
                <a:uLnTx/>
                <a:uFillTx/>
              </a:rPr>
              <a:pPr marR="0" lvl="0" indent="0" fontAlgn="auto">
                <a:spcBef>
                  <a:spcPts val="0"/>
                </a:spcBef>
                <a:spcAft>
                  <a:spcPts val="600"/>
                </a:spcAft>
                <a:buClrTx/>
                <a:buSzTx/>
                <a:buFontTx/>
                <a:buNone/>
                <a:tabLst/>
                <a:defRPr/>
              </a:pPr>
              <a:t>11</a:t>
            </a:fld>
            <a:endParaRPr kumimoji="0" lang="en-US" b="0" i="0" u="none" strike="noStrike" normalizeH="0" noProof="0" dirty="0">
              <a:ln>
                <a:noFill/>
              </a:ln>
              <a:effectLst/>
              <a:uLnTx/>
              <a:uFillTx/>
            </a:endParaRPr>
          </a:p>
        </p:txBody>
      </p:sp>
    </p:spTree>
    <p:extLst>
      <p:ext uri="{BB962C8B-B14F-4D97-AF65-F5344CB8AC3E}">
        <p14:creationId xmlns:p14="http://schemas.microsoft.com/office/powerpoint/2010/main" val="2304449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AC35C-6F4C-417F-9659-15436C8C55EB}"/>
              </a:ext>
            </a:extLst>
          </p:cNvPr>
          <p:cNvSpPr>
            <a:spLocks noGrp="1"/>
          </p:cNvSpPr>
          <p:nvPr>
            <p:ph type="title"/>
          </p:nvPr>
        </p:nvSpPr>
        <p:spPr>
          <a:xfrm>
            <a:off x="841248" y="381000"/>
            <a:ext cx="4572000" cy="1325563"/>
          </a:xfrm>
        </p:spPr>
        <p:txBody>
          <a:bodyPr anchor="ctr">
            <a:normAutofit/>
          </a:bodyPr>
          <a:lstStyle/>
          <a:p>
            <a:r>
              <a:rPr lang="en-US" dirty="0"/>
              <a:t>But I have Big data, can you handle it?</a:t>
            </a:r>
          </a:p>
        </p:txBody>
      </p:sp>
      <p:sp>
        <p:nvSpPr>
          <p:cNvPr id="3" name="Content Placeholder 2">
            <a:extLst>
              <a:ext uri="{FF2B5EF4-FFF2-40B4-BE49-F238E27FC236}">
                <a16:creationId xmlns:a16="http://schemas.microsoft.com/office/drawing/2014/main" id="{E2D9CAFD-760E-4302-B8ED-AA09124C10EA}"/>
              </a:ext>
            </a:extLst>
          </p:cNvPr>
          <p:cNvSpPr>
            <a:spLocks noGrp="1"/>
          </p:cNvSpPr>
          <p:nvPr>
            <p:ph type="body" sz="quarter" idx="10"/>
          </p:nvPr>
        </p:nvSpPr>
        <p:spPr>
          <a:xfrm>
            <a:off x="841248" y="1789112"/>
            <a:ext cx="4572000" cy="4166519"/>
          </a:xfrm>
        </p:spPr>
        <p:txBody>
          <a:bodyPr>
            <a:normAutofit/>
          </a:bodyPr>
          <a:lstStyle/>
          <a:p>
            <a:r>
              <a:rPr lang="en-US" dirty="0"/>
              <a:t>Big data is data that is one or all of the following: high volume, high velocity (speed of data in and out), thousands or millions of files.</a:t>
            </a:r>
          </a:p>
          <a:p>
            <a:r>
              <a:rPr lang="en-US" dirty="0"/>
              <a:t>Data Commons hosts small data sets and big data. </a:t>
            </a:r>
          </a:p>
          <a:p>
            <a:r>
              <a:rPr lang="en-US" dirty="0"/>
              <a:t>We have expertise in working with large, complex data.  </a:t>
            </a:r>
          </a:p>
        </p:txBody>
      </p:sp>
      <p:sp>
        <p:nvSpPr>
          <p:cNvPr id="9" name="Picture Placeholder 3">
            <a:extLst>
              <a:ext uri="{FF2B5EF4-FFF2-40B4-BE49-F238E27FC236}">
                <a16:creationId xmlns:a16="http://schemas.microsoft.com/office/drawing/2014/main" id="{C8E4BC3C-85A6-9D35-89E6-DCEFAC94B7A7}"/>
              </a:ext>
            </a:extLst>
          </p:cNvPr>
          <p:cNvSpPr>
            <a:spLocks noGrp="1"/>
          </p:cNvSpPr>
          <p:nvPr>
            <p:ph type="pic" sz="quarter" idx="11"/>
          </p:nvPr>
        </p:nvSpPr>
        <p:spPr>
          <a:xfrm>
            <a:off x="8132064" y="0"/>
            <a:ext cx="4059936" cy="6858000"/>
          </a:xfrm>
          <a:solidFill>
            <a:schemeClr val="accent6">
              <a:lumMod val="40000"/>
              <a:lumOff val="60000"/>
            </a:schemeClr>
          </a:solidFill>
        </p:spPr>
        <p:txBody>
          <a:bodyPr/>
          <a:lstStyle/>
          <a:p>
            <a:endParaRPr lang="en-US"/>
          </a:p>
        </p:txBody>
      </p:sp>
      <p:pic>
        <p:nvPicPr>
          <p:cNvPr id="5" name="Picture 4">
            <a:extLst>
              <a:ext uri="{FF2B5EF4-FFF2-40B4-BE49-F238E27FC236}">
                <a16:creationId xmlns:a16="http://schemas.microsoft.com/office/drawing/2014/main" id="{60D65D96-3015-F5AD-1698-D46231CFEADB}"/>
              </a:ext>
            </a:extLst>
          </p:cNvPr>
          <p:cNvPicPr>
            <a:picLocks noChangeAspect="1"/>
          </p:cNvPicPr>
          <p:nvPr/>
        </p:nvPicPr>
        <p:blipFill>
          <a:blip r:embed="rId3"/>
          <a:srcRect l="16624" r="16624"/>
          <a:stretch/>
        </p:blipFill>
        <p:spPr>
          <a:xfrm>
            <a:off x="6095471" y="1412748"/>
            <a:ext cx="4041648" cy="4032504"/>
          </a:xfrm>
          <a:prstGeom prst="rect">
            <a:avLst/>
          </a:prstGeom>
          <a:noFill/>
          <a:ln w="101600">
            <a:solidFill>
              <a:schemeClr val="bg1"/>
            </a:solidFill>
          </a:ln>
        </p:spPr>
      </p:pic>
      <p:sp>
        <p:nvSpPr>
          <p:cNvPr id="13" name="Slide Number Placeholder 6">
            <a:extLst>
              <a:ext uri="{FF2B5EF4-FFF2-40B4-BE49-F238E27FC236}">
                <a16:creationId xmlns:a16="http://schemas.microsoft.com/office/drawing/2014/main" id="{3C6F6614-6B15-55EB-3A48-BB5EA43F6374}"/>
              </a:ext>
            </a:extLst>
          </p:cNvPr>
          <p:cNvSpPr>
            <a:spLocks noGrp="1"/>
          </p:cNvSpPr>
          <p:nvPr>
            <p:ph type="sldNum" sz="quarter" idx="14"/>
          </p:nvPr>
        </p:nvSpPr>
        <p:spPr>
          <a:xfrm>
            <a:off x="8610600" y="6356350"/>
            <a:ext cx="2743200" cy="365125"/>
          </a:xfrm>
        </p:spPr>
        <p:txBody>
          <a:bodyPr/>
          <a:lstStyle/>
          <a:p>
            <a:pPr>
              <a:spcAft>
                <a:spcPts val="600"/>
              </a:spcAft>
            </a:pPr>
            <a:fld id="{294A09A9-5501-47C1-A89A-A340965A2BE2}" type="slidenum">
              <a:rPr lang="en-US" smtClean="0"/>
              <a:pPr>
                <a:spcAft>
                  <a:spcPts val="600"/>
                </a:spcAft>
              </a:pPr>
              <a:t>12</a:t>
            </a:fld>
            <a:endParaRPr lang="en-US"/>
          </a:p>
        </p:txBody>
      </p:sp>
    </p:spTree>
    <p:extLst>
      <p:ext uri="{BB962C8B-B14F-4D97-AF65-F5344CB8AC3E}">
        <p14:creationId xmlns:p14="http://schemas.microsoft.com/office/powerpoint/2010/main" val="4072992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AA140-7692-D237-C1CF-F24E569613D7}"/>
              </a:ext>
            </a:extLst>
          </p:cNvPr>
          <p:cNvSpPr>
            <a:spLocks noGrp="1"/>
          </p:cNvSpPr>
          <p:nvPr>
            <p:ph type="title"/>
          </p:nvPr>
        </p:nvSpPr>
        <p:spPr>
          <a:xfrm>
            <a:off x="839788" y="457200"/>
            <a:ext cx="3932237" cy="1600200"/>
          </a:xfrm>
        </p:spPr>
        <p:txBody>
          <a:bodyPr anchor="b">
            <a:normAutofit/>
          </a:bodyPr>
          <a:lstStyle/>
          <a:p>
            <a:r>
              <a:rPr lang="en-US" dirty="0"/>
              <a:t>Impact</a:t>
            </a:r>
          </a:p>
        </p:txBody>
      </p:sp>
      <p:sp>
        <p:nvSpPr>
          <p:cNvPr id="13" name="Text Placeholder 3">
            <a:extLst>
              <a:ext uri="{FF2B5EF4-FFF2-40B4-BE49-F238E27FC236}">
                <a16:creationId xmlns:a16="http://schemas.microsoft.com/office/drawing/2014/main" id="{519B14D4-15DA-7238-EB91-94A07FBC3A65}"/>
              </a:ext>
            </a:extLst>
          </p:cNvPr>
          <p:cNvSpPr>
            <a:spLocks noGrp="1"/>
          </p:cNvSpPr>
          <p:nvPr>
            <p:ph type="body" sz="half" idx="2"/>
          </p:nvPr>
        </p:nvSpPr>
        <p:spPr>
          <a:xfrm>
            <a:off x="839788" y="2057400"/>
            <a:ext cx="3932237" cy="3811588"/>
          </a:xfrm>
        </p:spPr>
        <p:txBody>
          <a:bodyPr/>
          <a:lstStyle/>
          <a:p>
            <a:endParaRPr lang="en-US" dirty="0"/>
          </a:p>
        </p:txBody>
      </p:sp>
      <p:sp>
        <p:nvSpPr>
          <p:cNvPr id="7" name="Slide Number Placeholder 6">
            <a:extLst>
              <a:ext uri="{FF2B5EF4-FFF2-40B4-BE49-F238E27FC236}">
                <a16:creationId xmlns:a16="http://schemas.microsoft.com/office/drawing/2014/main" id="{20B5512F-4543-38A9-DD3D-700C29C0A4EC}"/>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94A09A9-5501-47C1-A89A-A340965A2BE2}" type="slidenum">
              <a:rPr lang="en-US" smtClean="0"/>
              <a:pPr>
                <a:spcAft>
                  <a:spcPts val="600"/>
                </a:spcAft>
              </a:pPr>
              <a:t>13</a:t>
            </a:fld>
            <a:endParaRPr lang="en-US"/>
          </a:p>
        </p:txBody>
      </p:sp>
      <p:graphicFrame>
        <p:nvGraphicFramePr>
          <p:cNvPr id="9" name="Text Placeholder 2">
            <a:extLst>
              <a:ext uri="{FF2B5EF4-FFF2-40B4-BE49-F238E27FC236}">
                <a16:creationId xmlns:a16="http://schemas.microsoft.com/office/drawing/2014/main" id="{D02573AA-8405-F273-9E1D-FF0F941F0659}"/>
              </a:ext>
            </a:extLst>
          </p:cNvPr>
          <p:cNvGraphicFramePr/>
          <p:nvPr>
            <p:extLst>
              <p:ext uri="{D42A27DB-BD31-4B8C-83A1-F6EECF244321}">
                <p14:modId xmlns:p14="http://schemas.microsoft.com/office/powerpoint/2010/main" val="408828586"/>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7190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FF597D-41CE-0E75-5698-87995442A6DA}"/>
              </a:ext>
            </a:extLst>
          </p:cNvPr>
          <p:cNvSpPr>
            <a:spLocks noGrp="1"/>
          </p:cNvSpPr>
          <p:nvPr>
            <p:ph type="title"/>
          </p:nvPr>
        </p:nvSpPr>
        <p:spPr>
          <a:xfrm>
            <a:off x="841248" y="381000"/>
            <a:ext cx="10972800" cy="1325563"/>
          </a:xfrm>
        </p:spPr>
        <p:txBody>
          <a:bodyPr anchor="ctr">
            <a:normAutofit/>
          </a:bodyPr>
          <a:lstStyle/>
          <a:p>
            <a:r>
              <a:rPr lang="en-US" dirty="0"/>
              <a:t>Getting Started: New Proposals</a:t>
            </a:r>
          </a:p>
        </p:txBody>
      </p:sp>
      <p:sp>
        <p:nvSpPr>
          <p:cNvPr id="6" name="Slide Number Placeholder 5">
            <a:extLst>
              <a:ext uri="{FF2B5EF4-FFF2-40B4-BE49-F238E27FC236}">
                <a16:creationId xmlns:a16="http://schemas.microsoft.com/office/drawing/2014/main" id="{5D88980C-6CBE-968A-F4BF-65FD1973313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94A09A9-5501-47C1-A89A-A340965A2BE2}" type="slidenum">
              <a:rPr lang="en-US" smtClean="0"/>
              <a:pPr>
                <a:spcAft>
                  <a:spcPts val="600"/>
                </a:spcAft>
              </a:pPr>
              <a:t>14</a:t>
            </a:fld>
            <a:endParaRPr lang="en-US"/>
          </a:p>
        </p:txBody>
      </p:sp>
      <p:graphicFrame>
        <p:nvGraphicFramePr>
          <p:cNvPr id="10" name="Content Placeholder 7">
            <a:extLst>
              <a:ext uri="{FF2B5EF4-FFF2-40B4-BE49-F238E27FC236}">
                <a16:creationId xmlns:a16="http://schemas.microsoft.com/office/drawing/2014/main" id="{403FF95F-1E08-CB92-6A36-8E6C1F6F19CA}"/>
              </a:ext>
            </a:extLst>
          </p:cNvPr>
          <p:cNvGraphicFramePr>
            <a:graphicFrameLocks noGrp="1"/>
          </p:cNvGraphicFramePr>
          <p:nvPr>
            <p:ph sz="quarter" idx="13"/>
            <p:extLst>
              <p:ext uri="{D42A27DB-BD31-4B8C-83A1-F6EECF244321}">
                <p14:modId xmlns:p14="http://schemas.microsoft.com/office/powerpoint/2010/main" val="2798984778"/>
              </p:ext>
            </p:extLst>
          </p:nvPr>
        </p:nvGraphicFramePr>
        <p:xfrm>
          <a:off x="828964" y="1829525"/>
          <a:ext cx="10505786" cy="4337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8286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5AEB-25CF-9F62-154C-2183BCACFE4F}"/>
              </a:ext>
            </a:extLst>
          </p:cNvPr>
          <p:cNvSpPr>
            <a:spLocks noGrp="1"/>
          </p:cNvSpPr>
          <p:nvPr>
            <p:ph type="title"/>
          </p:nvPr>
        </p:nvSpPr>
        <p:spPr>
          <a:xfrm>
            <a:off x="841248" y="381000"/>
            <a:ext cx="10972800" cy="1325563"/>
          </a:xfrm>
        </p:spPr>
        <p:txBody>
          <a:bodyPr anchor="ctr">
            <a:normAutofit/>
          </a:bodyPr>
          <a:lstStyle/>
          <a:p>
            <a:r>
              <a:rPr lang="en-US" dirty="0"/>
              <a:t>Ready to Share? </a:t>
            </a:r>
          </a:p>
        </p:txBody>
      </p:sp>
      <p:sp>
        <p:nvSpPr>
          <p:cNvPr id="4" name="Slide Number Placeholder 3">
            <a:extLst>
              <a:ext uri="{FF2B5EF4-FFF2-40B4-BE49-F238E27FC236}">
                <a16:creationId xmlns:a16="http://schemas.microsoft.com/office/drawing/2014/main" id="{E1662B7D-0247-EE50-AF23-31A40CBD727F}"/>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94A09A9-5501-47C1-A89A-A340965A2BE2}" type="slidenum">
              <a:rPr lang="en-US" smtClean="0"/>
              <a:pPr>
                <a:spcAft>
                  <a:spcPts val="600"/>
                </a:spcAft>
              </a:pPr>
              <a:t>15</a:t>
            </a:fld>
            <a:endParaRPr lang="en-US"/>
          </a:p>
        </p:txBody>
      </p:sp>
      <p:graphicFrame>
        <p:nvGraphicFramePr>
          <p:cNvPr id="7" name="Content Placeholder 4">
            <a:extLst>
              <a:ext uri="{FF2B5EF4-FFF2-40B4-BE49-F238E27FC236}">
                <a16:creationId xmlns:a16="http://schemas.microsoft.com/office/drawing/2014/main" id="{EC2BF4F4-2F40-24E5-EA26-94818001AAC2}"/>
              </a:ext>
            </a:extLst>
          </p:cNvPr>
          <p:cNvGraphicFramePr>
            <a:graphicFrameLocks noGrp="1"/>
          </p:cNvGraphicFramePr>
          <p:nvPr>
            <p:ph sz="quarter" idx="13"/>
            <p:extLst>
              <p:ext uri="{D42A27DB-BD31-4B8C-83A1-F6EECF244321}">
                <p14:modId xmlns:p14="http://schemas.microsoft.com/office/powerpoint/2010/main" val="4040120943"/>
              </p:ext>
            </p:extLst>
          </p:nvPr>
        </p:nvGraphicFramePr>
        <p:xfrm>
          <a:off x="828964" y="2060002"/>
          <a:ext cx="10515311" cy="32800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9194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CF048EA-DD72-4393-3BE6-2DBBE6513EB9}"/>
              </a:ext>
            </a:extLst>
          </p:cNvPr>
          <p:cNvSpPr>
            <a:spLocks noGrp="1"/>
          </p:cNvSpPr>
          <p:nvPr>
            <p:ph type="body" sz="quarter" idx="14"/>
          </p:nvPr>
        </p:nvSpPr>
        <p:spPr>
          <a:xfrm>
            <a:off x="725382" y="2585307"/>
            <a:ext cx="3303659" cy="3215781"/>
          </a:xfrm>
        </p:spPr>
        <p:txBody>
          <a:bodyPr/>
          <a:lstStyle/>
          <a:p>
            <a:r>
              <a:rPr lang="en-US" dirty="0">
                <a:solidFill>
                  <a:srgbClr val="283B68"/>
                </a:solidFill>
              </a:rPr>
              <a:t>mck4@psu.edu</a:t>
            </a:r>
          </a:p>
        </p:txBody>
      </p:sp>
      <p:sp>
        <p:nvSpPr>
          <p:cNvPr id="9" name="Text Placeholder 8">
            <a:extLst>
              <a:ext uri="{FF2B5EF4-FFF2-40B4-BE49-F238E27FC236}">
                <a16:creationId xmlns:a16="http://schemas.microsoft.com/office/drawing/2014/main" id="{016415F1-AF88-AED4-BF41-DB0218D9F97D}"/>
              </a:ext>
            </a:extLst>
          </p:cNvPr>
          <p:cNvSpPr>
            <a:spLocks noGrp="1"/>
          </p:cNvSpPr>
          <p:nvPr>
            <p:ph type="body" sz="quarter" idx="19"/>
          </p:nvPr>
        </p:nvSpPr>
        <p:spPr/>
        <p:txBody>
          <a:bodyPr/>
          <a:lstStyle/>
          <a:p>
            <a:r>
              <a:rPr lang="en-US" dirty="0">
                <a:solidFill>
                  <a:srgbClr val="283B68"/>
                </a:solidFill>
              </a:rPr>
              <a:t>LinkedIn</a:t>
            </a:r>
          </a:p>
        </p:txBody>
      </p:sp>
      <p:sp>
        <p:nvSpPr>
          <p:cNvPr id="10" name="Text Placeholder 9">
            <a:extLst>
              <a:ext uri="{FF2B5EF4-FFF2-40B4-BE49-F238E27FC236}">
                <a16:creationId xmlns:a16="http://schemas.microsoft.com/office/drawing/2014/main" id="{98BB2F0C-84C7-5F0C-4A61-7ADEB88F51C4}"/>
              </a:ext>
            </a:extLst>
          </p:cNvPr>
          <p:cNvSpPr>
            <a:spLocks noGrp="1"/>
          </p:cNvSpPr>
          <p:nvPr>
            <p:ph type="body" sz="quarter" idx="20"/>
          </p:nvPr>
        </p:nvSpPr>
        <p:spPr/>
        <p:txBody>
          <a:bodyPr/>
          <a:lstStyle/>
          <a:p>
            <a:r>
              <a:rPr lang="en-US" dirty="0">
                <a:solidFill>
                  <a:srgbClr val="283B68"/>
                </a:solidFill>
              </a:rPr>
              <a:t>URLs</a:t>
            </a:r>
          </a:p>
        </p:txBody>
      </p:sp>
      <p:sp>
        <p:nvSpPr>
          <p:cNvPr id="3" name="Title 2">
            <a:extLst>
              <a:ext uri="{FF2B5EF4-FFF2-40B4-BE49-F238E27FC236}">
                <a16:creationId xmlns:a16="http://schemas.microsoft.com/office/drawing/2014/main" id="{4235DD7B-C917-50B1-832E-4A6B2D587047}"/>
              </a:ext>
            </a:extLst>
          </p:cNvPr>
          <p:cNvSpPr>
            <a:spLocks noGrp="1"/>
          </p:cNvSpPr>
          <p:nvPr>
            <p:ph type="title"/>
          </p:nvPr>
        </p:nvSpPr>
        <p:spPr/>
        <p:txBody>
          <a:bodyPr/>
          <a:lstStyle/>
          <a:p>
            <a:r>
              <a:rPr lang="en-US" dirty="0">
                <a:solidFill>
                  <a:srgbClr val="283B68"/>
                </a:solidFill>
              </a:rPr>
              <a:t>Thank You! Questions?</a:t>
            </a:r>
          </a:p>
        </p:txBody>
      </p:sp>
      <p:sp>
        <p:nvSpPr>
          <p:cNvPr id="5" name="Text Placeholder 4">
            <a:extLst>
              <a:ext uri="{FF2B5EF4-FFF2-40B4-BE49-F238E27FC236}">
                <a16:creationId xmlns:a16="http://schemas.microsoft.com/office/drawing/2014/main" id="{7E52C494-57BF-29BC-3EA9-F3B7B58648D7}"/>
              </a:ext>
            </a:extLst>
          </p:cNvPr>
          <p:cNvSpPr>
            <a:spLocks noGrp="1"/>
          </p:cNvSpPr>
          <p:nvPr>
            <p:ph type="body" sz="quarter" idx="13"/>
          </p:nvPr>
        </p:nvSpPr>
        <p:spPr/>
        <p:txBody>
          <a:bodyPr/>
          <a:lstStyle/>
          <a:p>
            <a:r>
              <a:rPr lang="en-US" dirty="0">
                <a:solidFill>
                  <a:srgbClr val="283B68"/>
                </a:solidFill>
              </a:rPr>
              <a:t>Email</a:t>
            </a:r>
          </a:p>
        </p:txBody>
      </p:sp>
      <p:sp>
        <p:nvSpPr>
          <p:cNvPr id="8" name="Text Placeholder 7">
            <a:extLst>
              <a:ext uri="{FF2B5EF4-FFF2-40B4-BE49-F238E27FC236}">
                <a16:creationId xmlns:a16="http://schemas.microsoft.com/office/drawing/2014/main" id="{4821BD6B-1CFD-9A17-CCD2-53A157ED694C}"/>
              </a:ext>
            </a:extLst>
          </p:cNvPr>
          <p:cNvSpPr>
            <a:spLocks noGrp="1"/>
          </p:cNvSpPr>
          <p:nvPr>
            <p:ph type="body" sz="quarter" idx="18"/>
          </p:nvPr>
        </p:nvSpPr>
        <p:spPr/>
        <p:txBody>
          <a:bodyPr/>
          <a:lstStyle/>
          <a:p>
            <a:r>
              <a:rPr lang="en-US" dirty="0" err="1">
                <a:solidFill>
                  <a:srgbClr val="283B68"/>
                </a:solidFill>
              </a:rPr>
              <a:t>pafloodrisk.psu.edu</a:t>
            </a:r>
            <a:endParaRPr lang="en-US" dirty="0">
              <a:solidFill>
                <a:srgbClr val="283B68"/>
              </a:solidFill>
            </a:endParaRPr>
          </a:p>
          <a:p>
            <a:r>
              <a:rPr lang="en-US" dirty="0" err="1">
                <a:solidFill>
                  <a:srgbClr val="283B68"/>
                </a:solidFill>
              </a:rPr>
              <a:t>pasda.psu.edu</a:t>
            </a:r>
            <a:endParaRPr lang="en-US" dirty="0">
              <a:solidFill>
                <a:srgbClr val="283B68"/>
              </a:solidFill>
            </a:endParaRPr>
          </a:p>
          <a:p>
            <a:r>
              <a:rPr lang="en-US" dirty="0" err="1">
                <a:solidFill>
                  <a:srgbClr val="283B68"/>
                </a:solidFill>
              </a:rPr>
              <a:t>datacommons.psu.edu</a:t>
            </a:r>
            <a:endParaRPr lang="en-US" dirty="0">
              <a:solidFill>
                <a:srgbClr val="283B68"/>
              </a:solidFill>
            </a:endParaRPr>
          </a:p>
          <a:p>
            <a:r>
              <a:rPr lang="en-US" dirty="0" err="1">
                <a:solidFill>
                  <a:srgbClr val="283B68"/>
                </a:solidFill>
              </a:rPr>
              <a:t>minemaps.psu.edu</a:t>
            </a:r>
            <a:endParaRPr lang="en-US" dirty="0">
              <a:solidFill>
                <a:srgbClr val="283B68"/>
              </a:solidFill>
            </a:endParaRPr>
          </a:p>
          <a:p>
            <a:r>
              <a:rPr lang="en-US" dirty="0" err="1">
                <a:solidFill>
                  <a:srgbClr val="283B68"/>
                </a:solidFill>
              </a:rPr>
              <a:t>pennpilot.psu.edu</a:t>
            </a:r>
            <a:endParaRPr lang="en-US" dirty="0">
              <a:solidFill>
                <a:srgbClr val="283B68"/>
              </a:solidFill>
            </a:endParaRPr>
          </a:p>
        </p:txBody>
      </p:sp>
      <p:pic>
        <p:nvPicPr>
          <p:cNvPr id="2" name="Picture 1">
            <a:extLst>
              <a:ext uri="{FF2B5EF4-FFF2-40B4-BE49-F238E27FC236}">
                <a16:creationId xmlns:a16="http://schemas.microsoft.com/office/drawing/2014/main" id="{829FD56F-2434-0317-C273-1E77DEF4A5AB}"/>
              </a:ext>
            </a:extLst>
          </p:cNvPr>
          <p:cNvPicPr>
            <a:picLocks noChangeAspect="1"/>
          </p:cNvPicPr>
          <p:nvPr/>
        </p:nvPicPr>
        <p:blipFill>
          <a:blip r:embed="rId3"/>
          <a:stretch>
            <a:fillRect/>
          </a:stretch>
        </p:blipFill>
        <p:spPr>
          <a:xfrm>
            <a:off x="4382397" y="3044562"/>
            <a:ext cx="1723129" cy="1710318"/>
          </a:xfrm>
          <a:prstGeom prst="rect">
            <a:avLst/>
          </a:prstGeom>
        </p:spPr>
      </p:pic>
      <p:pic>
        <p:nvPicPr>
          <p:cNvPr id="7" name="Picture 6">
            <a:extLst>
              <a:ext uri="{FF2B5EF4-FFF2-40B4-BE49-F238E27FC236}">
                <a16:creationId xmlns:a16="http://schemas.microsoft.com/office/drawing/2014/main" id="{AF76A55C-49ED-C32C-D9C9-AEED1466B3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599440" y="3003922"/>
            <a:ext cx="2261916" cy="2006357"/>
          </a:xfrm>
          <a:prstGeom prst="rect">
            <a:avLst/>
          </a:prstGeom>
        </p:spPr>
      </p:pic>
    </p:spTree>
    <p:extLst>
      <p:ext uri="{BB962C8B-B14F-4D97-AF65-F5344CB8AC3E}">
        <p14:creationId xmlns:p14="http://schemas.microsoft.com/office/powerpoint/2010/main" val="4111204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3C8B43-762B-2CF7-4BEF-11A3988FC7B2}"/>
              </a:ext>
            </a:extLst>
          </p:cNvPr>
          <p:cNvSpPr>
            <a:spLocks noGrp="1"/>
          </p:cNvSpPr>
          <p:nvPr>
            <p:ph type="title"/>
          </p:nvPr>
        </p:nvSpPr>
        <p:spPr>
          <a:xfrm>
            <a:off x="1078100" y="542671"/>
            <a:ext cx="10026650" cy="1124202"/>
          </a:xfrm>
        </p:spPr>
        <p:txBody>
          <a:bodyPr vert="horz" wrap="square" lIns="0" tIns="0" rIns="0" bIns="0" rtlCol="0" anchor="ctr" anchorCtr="0">
            <a:normAutofit/>
          </a:bodyPr>
          <a:lstStyle/>
          <a:p>
            <a:r>
              <a:rPr lang="en-US" dirty="0">
                <a:solidFill>
                  <a:srgbClr val="283B68"/>
                </a:solidFill>
              </a:rPr>
              <a:t>My research Group</a:t>
            </a:r>
          </a:p>
        </p:txBody>
      </p:sp>
      <p:graphicFrame>
        <p:nvGraphicFramePr>
          <p:cNvPr id="5" name="Content Placeholder 1">
            <a:extLst>
              <a:ext uri="{FF2B5EF4-FFF2-40B4-BE49-F238E27FC236}">
                <a16:creationId xmlns:a16="http://schemas.microsoft.com/office/drawing/2014/main" id="{38BF95FE-DAC4-B3ED-AFCE-8F8A93A10C54}"/>
              </a:ext>
            </a:extLst>
          </p:cNvPr>
          <p:cNvGraphicFramePr>
            <a:graphicFrameLocks noGrp="1"/>
          </p:cNvGraphicFramePr>
          <p:nvPr>
            <p:ph sz="quarter" idx="13"/>
            <p:extLst>
              <p:ext uri="{D42A27DB-BD31-4B8C-83A1-F6EECF244321}">
                <p14:modId xmlns:p14="http://schemas.microsoft.com/office/powerpoint/2010/main" val="689574202"/>
              </p:ext>
            </p:extLst>
          </p:nvPr>
        </p:nvGraphicFramePr>
        <p:xfrm>
          <a:off x="0" y="1927422"/>
          <a:ext cx="12192000" cy="4942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455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6748272" y="401416"/>
            <a:ext cx="4572000" cy="1325563"/>
          </a:xfrm>
        </p:spPr>
        <p:txBody>
          <a:bodyPr anchor="b">
            <a:normAutofit/>
          </a:bodyPr>
          <a:lstStyle/>
          <a:p>
            <a:r>
              <a:rPr lang="en-US" sz="2800" dirty="0"/>
              <a:t>What is the Penn State Data commons?</a:t>
            </a:r>
          </a:p>
        </p:txBody>
      </p:sp>
      <p:sp>
        <p:nvSpPr>
          <p:cNvPr id="36" name="Picture Placeholder 2">
            <a:extLst>
              <a:ext uri="{FF2B5EF4-FFF2-40B4-BE49-F238E27FC236}">
                <a16:creationId xmlns:a16="http://schemas.microsoft.com/office/drawing/2014/main" id="{ECD90EE0-16D7-D973-68D6-BB228CBB51EF}"/>
              </a:ext>
            </a:extLst>
          </p:cNvPr>
          <p:cNvSpPr>
            <a:spLocks noGrp="1"/>
          </p:cNvSpPr>
          <p:nvPr>
            <p:ph type="pic" sz="quarter" idx="11"/>
          </p:nvPr>
        </p:nvSpPr>
        <p:spPr>
          <a:xfrm>
            <a:off x="0" y="0"/>
            <a:ext cx="4059936" cy="6858000"/>
          </a:xfrm>
          <a:solidFill>
            <a:schemeClr val="accent6">
              <a:lumMod val="60000"/>
              <a:lumOff val="40000"/>
            </a:schemeClr>
          </a:solidFill>
        </p:spPr>
        <p:txBody>
          <a:bodyPr/>
          <a:lstStyle/>
          <a:p>
            <a:endParaRPr lang="en-US"/>
          </a:p>
        </p:txBody>
      </p:sp>
      <p:pic>
        <p:nvPicPr>
          <p:cNvPr id="13" name="Picture Placeholder 12" descr="A globe with text overlay&#10;&#10;Description automatically generated">
            <a:extLst>
              <a:ext uri="{FF2B5EF4-FFF2-40B4-BE49-F238E27FC236}">
                <a16:creationId xmlns:a16="http://schemas.microsoft.com/office/drawing/2014/main" id="{B88CBF65-B7EA-4137-8EB9-45AAB1611496}"/>
              </a:ext>
            </a:extLst>
          </p:cNvPr>
          <p:cNvPicPr>
            <a:picLocks noGrp="1" noChangeAspect="1"/>
          </p:cNvPicPr>
          <p:nvPr>
            <p:ph type="pic" sz="quarter" idx="13"/>
          </p:nvPr>
        </p:nvPicPr>
        <p:blipFill>
          <a:blip r:embed="rId3"/>
          <a:srcRect/>
          <a:stretch/>
        </p:blipFill>
        <p:spPr>
          <a:xfrm>
            <a:off x="2008909" y="2313709"/>
            <a:ext cx="3934691" cy="2008909"/>
          </a:xfrm>
          <a:noFill/>
        </p:spPr>
      </p:pic>
      <p:sp>
        <p:nvSpPr>
          <p:cNvPr id="3" name="Content Placeholder 2">
            <a:extLst>
              <a:ext uri="{FF2B5EF4-FFF2-40B4-BE49-F238E27FC236}">
                <a16:creationId xmlns:a16="http://schemas.microsoft.com/office/drawing/2014/main" id="{22788C46-D0BC-4307-AE55-7601A139E7CB}"/>
              </a:ext>
            </a:extLst>
          </p:cNvPr>
          <p:cNvSpPr>
            <a:spLocks noGrp="1"/>
          </p:cNvSpPr>
          <p:nvPr>
            <p:ph type="body" sz="quarter" idx="10"/>
          </p:nvPr>
        </p:nvSpPr>
        <p:spPr>
          <a:xfrm>
            <a:off x="6748272" y="2084832"/>
            <a:ext cx="4572000" cy="4134993"/>
          </a:xfrm>
        </p:spPr>
        <p:txBody>
          <a:bodyPr vert="horz" lIns="91440" tIns="45720" rIns="91440" bIns="45720" rtlCol="0">
            <a:normAutofit/>
          </a:bodyPr>
          <a:lstStyle/>
          <a:p>
            <a:r>
              <a:rPr lang="en-US" sz="2000" dirty="0"/>
              <a:t>The Data Commons is an institutional repository for Penn State research data. </a:t>
            </a:r>
          </a:p>
          <a:p>
            <a:endParaRPr lang="en-US" sz="2000" dirty="0"/>
          </a:p>
          <a:p>
            <a:r>
              <a:rPr lang="en-US" sz="2000" dirty="0"/>
              <a:t>Over 300 PSU researchers share data through the Data Commons. </a:t>
            </a:r>
          </a:p>
          <a:p>
            <a:endParaRPr lang="en-US" sz="2000" dirty="0"/>
          </a:p>
          <a:p>
            <a:r>
              <a:rPr lang="en-US" sz="2000" dirty="0"/>
              <a:t>It also hosts core data to support research, teaching, and outreach. </a:t>
            </a:r>
          </a:p>
          <a:p>
            <a:endParaRPr lang="en-US" dirty="0"/>
          </a:p>
        </p:txBody>
      </p:sp>
      <p:sp>
        <p:nvSpPr>
          <p:cNvPr id="28" name="Slide Number Placeholder 27">
            <a:extLst>
              <a:ext uri="{FF2B5EF4-FFF2-40B4-BE49-F238E27FC236}">
                <a16:creationId xmlns:a16="http://schemas.microsoft.com/office/drawing/2014/main" id="{016A27EB-BF96-4963-93AA-A9B409137B3A}"/>
              </a:ext>
            </a:extLst>
          </p:cNvPr>
          <p:cNvSpPr>
            <a:spLocks noGrp="1"/>
          </p:cNvSpPr>
          <p:nvPr>
            <p:ph type="sldNum" sz="quarter" idx="16"/>
          </p:nvPr>
        </p:nvSpPr>
        <p:spPr>
          <a:xfrm>
            <a:off x="8610600" y="6356350"/>
            <a:ext cx="2743200" cy="365125"/>
          </a:xfrm>
        </p:spPr>
        <p:txBody>
          <a:bodyPr anchor="ctr">
            <a:normAutofit/>
          </a:bodyPr>
          <a:lstStyle/>
          <a:p>
            <a:pPr>
              <a:spcAft>
                <a:spcPts val="600"/>
              </a:spcAft>
            </a:pPr>
            <a:fld id="{294A09A9-5501-47C1-A89A-A340965A2BE2}" type="slidenum">
              <a:rPr lang="en-US" smtClean="0"/>
              <a:pPr>
                <a:spcAft>
                  <a:spcPts val="600"/>
                </a:spcAft>
              </a:pPr>
              <a:t>3</a:t>
            </a:fld>
            <a:endParaRPr lang="en-US"/>
          </a:p>
        </p:txBody>
      </p:sp>
    </p:spTree>
    <p:extLst>
      <p:ext uri="{BB962C8B-B14F-4D97-AF65-F5344CB8AC3E}">
        <p14:creationId xmlns:p14="http://schemas.microsoft.com/office/powerpoint/2010/main" val="2447338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81000"/>
            <a:ext cx="10972800" cy="1325563"/>
          </a:xfrm>
        </p:spPr>
        <p:txBody>
          <a:bodyPr anchor="ctr">
            <a:normAutofit/>
          </a:bodyPr>
          <a:lstStyle/>
          <a:p>
            <a:r>
              <a:rPr lang="en-US" dirty="0"/>
              <a:t>Background</a:t>
            </a:r>
          </a:p>
        </p:txBody>
      </p:sp>
      <p:sp>
        <p:nvSpPr>
          <p:cNvPr id="11" name="Slide Number Placeholder 3">
            <a:extLst>
              <a:ext uri="{FF2B5EF4-FFF2-40B4-BE49-F238E27FC236}">
                <a16:creationId xmlns:a16="http://schemas.microsoft.com/office/drawing/2014/main" id="{06FF4606-EC54-DD81-AAD5-CD1DC50BCA0B}"/>
              </a:ext>
            </a:extLst>
          </p:cNvPr>
          <p:cNvSpPr>
            <a:spLocks noGrp="1"/>
          </p:cNvSpPr>
          <p:nvPr>
            <p:ph type="sldNum" sz="quarter" idx="12"/>
          </p:nvPr>
        </p:nvSpPr>
        <p:spPr>
          <a:xfrm>
            <a:off x="8610600" y="6356350"/>
            <a:ext cx="2743200" cy="365125"/>
          </a:xfrm>
        </p:spPr>
        <p:txBody>
          <a:bodyPr/>
          <a:lstStyle/>
          <a:p>
            <a:pPr>
              <a:spcAft>
                <a:spcPts val="600"/>
              </a:spcAft>
            </a:pPr>
            <a:fld id="{294A09A9-5501-47C1-A89A-A340965A2BE2}" type="slidenum">
              <a:rPr lang="en-US" smtClean="0"/>
              <a:pPr>
                <a:spcAft>
                  <a:spcPts val="600"/>
                </a:spcAft>
              </a:pPr>
              <a:t>4</a:t>
            </a:fld>
            <a:endParaRPr lang="en-US"/>
          </a:p>
        </p:txBody>
      </p:sp>
      <p:graphicFrame>
        <p:nvGraphicFramePr>
          <p:cNvPr id="5" name="Content Placeholder 2">
            <a:extLst>
              <a:ext uri="{FF2B5EF4-FFF2-40B4-BE49-F238E27FC236}">
                <a16:creationId xmlns:a16="http://schemas.microsoft.com/office/drawing/2014/main" id="{A136F681-4559-5C60-41D7-EC1A02032ABC}"/>
              </a:ext>
            </a:extLst>
          </p:cNvPr>
          <p:cNvGraphicFramePr>
            <a:graphicFrameLocks noGrp="1"/>
          </p:cNvGraphicFramePr>
          <p:nvPr>
            <p:ph sz="quarter" idx="13"/>
            <p:extLst>
              <p:ext uri="{D42A27DB-BD31-4B8C-83A1-F6EECF244321}">
                <p14:modId xmlns:p14="http://schemas.microsoft.com/office/powerpoint/2010/main" val="2106274141"/>
              </p:ext>
            </p:extLst>
          </p:nvPr>
        </p:nvGraphicFramePr>
        <p:xfrm>
          <a:off x="828964" y="1829525"/>
          <a:ext cx="10505786" cy="4337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55216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81000"/>
            <a:ext cx="10972800" cy="1325563"/>
          </a:xfrm>
        </p:spPr>
        <p:txBody>
          <a:bodyPr anchor="ctr">
            <a:normAutofit/>
          </a:bodyPr>
          <a:lstStyle/>
          <a:p>
            <a:r>
              <a:rPr lang="en-US" dirty="0"/>
              <a:t>Services</a:t>
            </a:r>
          </a:p>
        </p:txBody>
      </p:sp>
      <p:sp>
        <p:nvSpPr>
          <p:cNvPr id="11" name="Slide Number Placeholder 3">
            <a:extLst>
              <a:ext uri="{FF2B5EF4-FFF2-40B4-BE49-F238E27FC236}">
                <a16:creationId xmlns:a16="http://schemas.microsoft.com/office/drawing/2014/main" id="{839BEF42-D140-1CAA-2C44-6429C28F630E}"/>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94A09A9-5501-47C1-A89A-A340965A2BE2}" type="slidenum">
              <a:rPr lang="en-US" smtClean="0"/>
              <a:pPr>
                <a:spcAft>
                  <a:spcPts val="600"/>
                </a:spcAft>
              </a:pPr>
              <a:t>5</a:t>
            </a:fld>
            <a:endParaRPr lang="en-US"/>
          </a:p>
        </p:txBody>
      </p:sp>
      <p:graphicFrame>
        <p:nvGraphicFramePr>
          <p:cNvPr id="5" name="Content Placeholder 2">
            <a:extLst>
              <a:ext uri="{FF2B5EF4-FFF2-40B4-BE49-F238E27FC236}">
                <a16:creationId xmlns:a16="http://schemas.microsoft.com/office/drawing/2014/main" id="{382AA596-5A49-1514-0752-D3E6CDC61C88}"/>
              </a:ext>
            </a:extLst>
          </p:cNvPr>
          <p:cNvGraphicFramePr>
            <a:graphicFrameLocks noGrp="1"/>
          </p:cNvGraphicFramePr>
          <p:nvPr>
            <p:ph sz="quarter" idx="13"/>
            <p:extLst>
              <p:ext uri="{D42A27DB-BD31-4B8C-83A1-F6EECF244321}">
                <p14:modId xmlns:p14="http://schemas.microsoft.com/office/powerpoint/2010/main" val="2503717233"/>
              </p:ext>
            </p:extLst>
          </p:nvPr>
        </p:nvGraphicFramePr>
        <p:xfrm>
          <a:off x="828964" y="2060002"/>
          <a:ext cx="10515311" cy="32800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7184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81000"/>
            <a:ext cx="10972800" cy="1325563"/>
          </a:xfrm>
        </p:spPr>
        <p:txBody>
          <a:bodyPr anchor="ctr">
            <a:normAutofit/>
          </a:bodyPr>
          <a:lstStyle/>
          <a:p>
            <a:r>
              <a:rPr lang="en-US" dirty="0"/>
              <a:t>approach</a:t>
            </a:r>
          </a:p>
        </p:txBody>
      </p:sp>
      <p:sp>
        <p:nvSpPr>
          <p:cNvPr id="14" name="Slide Number Placeholder 3">
            <a:extLst>
              <a:ext uri="{FF2B5EF4-FFF2-40B4-BE49-F238E27FC236}">
                <a16:creationId xmlns:a16="http://schemas.microsoft.com/office/drawing/2014/main" id="{56464896-2434-54F7-F1E6-CBFB67F91464}"/>
              </a:ext>
            </a:extLst>
          </p:cNvPr>
          <p:cNvSpPr>
            <a:spLocks noGrp="1"/>
          </p:cNvSpPr>
          <p:nvPr>
            <p:ph type="sldNum" sz="quarter" idx="12"/>
          </p:nvPr>
        </p:nvSpPr>
        <p:spPr>
          <a:xfrm>
            <a:off x="8610600" y="6356350"/>
            <a:ext cx="2743200" cy="365125"/>
          </a:xfrm>
        </p:spPr>
        <p:txBody>
          <a:bodyPr/>
          <a:lstStyle/>
          <a:p>
            <a:pPr>
              <a:spcAft>
                <a:spcPts val="600"/>
              </a:spcAft>
            </a:pPr>
            <a:fld id="{294A09A9-5501-47C1-A89A-A340965A2BE2}" type="slidenum">
              <a:rPr lang="en-US" smtClean="0"/>
              <a:pPr>
                <a:spcAft>
                  <a:spcPts val="600"/>
                </a:spcAft>
              </a:pPr>
              <a:t>6</a:t>
            </a:fld>
            <a:endParaRPr lang="en-US"/>
          </a:p>
        </p:txBody>
      </p:sp>
      <p:graphicFrame>
        <p:nvGraphicFramePr>
          <p:cNvPr id="15" name="Content Placeholder 2">
            <a:extLst>
              <a:ext uri="{FF2B5EF4-FFF2-40B4-BE49-F238E27FC236}">
                <a16:creationId xmlns:a16="http://schemas.microsoft.com/office/drawing/2014/main" id="{20C33A76-F160-EB20-B214-BAD1C8CCE854}"/>
              </a:ext>
            </a:extLst>
          </p:cNvPr>
          <p:cNvGraphicFramePr>
            <a:graphicFrameLocks noGrp="1"/>
          </p:cNvGraphicFramePr>
          <p:nvPr>
            <p:ph sz="quarter" idx="13"/>
            <p:extLst>
              <p:ext uri="{D42A27DB-BD31-4B8C-83A1-F6EECF244321}">
                <p14:modId xmlns:p14="http://schemas.microsoft.com/office/powerpoint/2010/main" val="1960952923"/>
              </p:ext>
            </p:extLst>
          </p:nvPr>
        </p:nvGraphicFramePr>
        <p:xfrm>
          <a:off x="828964" y="1829525"/>
          <a:ext cx="10505786" cy="4337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9758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381000"/>
            <a:ext cx="10972800" cy="1325563"/>
          </a:xfrm>
        </p:spPr>
        <p:txBody>
          <a:bodyPr anchor="ctr">
            <a:normAutofit/>
          </a:bodyPr>
          <a:lstStyle/>
          <a:p>
            <a:r>
              <a:rPr lang="en-US" dirty="0"/>
              <a:t>What does the data commons provide access to?</a:t>
            </a:r>
          </a:p>
        </p:txBody>
      </p:sp>
      <p:sp>
        <p:nvSpPr>
          <p:cNvPr id="16" name="Slide Number Placeholder 3">
            <a:extLst>
              <a:ext uri="{FF2B5EF4-FFF2-40B4-BE49-F238E27FC236}">
                <a16:creationId xmlns:a16="http://schemas.microsoft.com/office/drawing/2014/main" id="{900292F7-7B4B-E5AC-95CA-40B29D165100}"/>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94A09A9-5501-47C1-A89A-A340965A2BE2}" type="slidenum">
              <a:rPr lang="en-US" smtClean="0"/>
              <a:pPr>
                <a:spcAft>
                  <a:spcPts val="600"/>
                </a:spcAft>
              </a:pPr>
              <a:t>7</a:t>
            </a:fld>
            <a:endParaRPr lang="en-US"/>
          </a:p>
        </p:txBody>
      </p:sp>
      <p:graphicFrame>
        <p:nvGraphicFramePr>
          <p:cNvPr id="17" name="Content Placeholder 2">
            <a:extLst>
              <a:ext uri="{FF2B5EF4-FFF2-40B4-BE49-F238E27FC236}">
                <a16:creationId xmlns:a16="http://schemas.microsoft.com/office/drawing/2014/main" id="{17587988-8229-0E11-17CC-D7523FA2BED4}"/>
              </a:ext>
            </a:extLst>
          </p:cNvPr>
          <p:cNvGraphicFramePr>
            <a:graphicFrameLocks noGrp="1"/>
          </p:cNvGraphicFramePr>
          <p:nvPr>
            <p:ph sz="quarter" idx="13"/>
            <p:extLst>
              <p:ext uri="{D42A27DB-BD31-4B8C-83A1-F6EECF244321}">
                <p14:modId xmlns:p14="http://schemas.microsoft.com/office/powerpoint/2010/main" val="243545620"/>
              </p:ext>
            </p:extLst>
          </p:nvPr>
        </p:nvGraphicFramePr>
        <p:xfrm>
          <a:off x="828964" y="1454727"/>
          <a:ext cx="10505786" cy="4712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405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AF18E-8A05-0C29-7B43-2CF9308A103B}"/>
              </a:ext>
            </a:extLst>
          </p:cNvPr>
          <p:cNvSpPr>
            <a:spLocks noGrp="1"/>
          </p:cNvSpPr>
          <p:nvPr>
            <p:ph type="title"/>
          </p:nvPr>
        </p:nvSpPr>
        <p:spPr>
          <a:xfrm>
            <a:off x="841248" y="381000"/>
            <a:ext cx="10972800" cy="1325563"/>
          </a:xfrm>
        </p:spPr>
        <p:txBody>
          <a:bodyPr anchor="ctr">
            <a:normAutofit/>
          </a:bodyPr>
          <a:lstStyle/>
          <a:p>
            <a:r>
              <a:rPr lang="en-US" dirty="0"/>
              <a:t>Who shares Data via Data Commons?</a:t>
            </a:r>
          </a:p>
        </p:txBody>
      </p:sp>
      <p:sp>
        <p:nvSpPr>
          <p:cNvPr id="4" name="Slide Number Placeholder 3">
            <a:extLst>
              <a:ext uri="{FF2B5EF4-FFF2-40B4-BE49-F238E27FC236}">
                <a16:creationId xmlns:a16="http://schemas.microsoft.com/office/drawing/2014/main" id="{2B389FD9-F6ED-2508-25FB-920100C8FA57}"/>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94A09A9-5501-47C1-A89A-A340965A2BE2}" type="slidenum">
              <a:rPr lang="en-US" smtClean="0"/>
              <a:pPr>
                <a:spcAft>
                  <a:spcPts val="600"/>
                </a:spcAft>
              </a:pPr>
              <a:t>8</a:t>
            </a:fld>
            <a:endParaRPr lang="en-US"/>
          </a:p>
        </p:txBody>
      </p:sp>
      <p:graphicFrame>
        <p:nvGraphicFramePr>
          <p:cNvPr id="7" name="Content Placeholder 4">
            <a:extLst>
              <a:ext uri="{FF2B5EF4-FFF2-40B4-BE49-F238E27FC236}">
                <a16:creationId xmlns:a16="http://schemas.microsoft.com/office/drawing/2014/main" id="{53F67343-FD5C-040A-8EA1-BDB213AD2497}"/>
              </a:ext>
            </a:extLst>
          </p:cNvPr>
          <p:cNvGraphicFramePr>
            <a:graphicFrameLocks noGrp="1"/>
          </p:cNvGraphicFramePr>
          <p:nvPr>
            <p:ph sz="quarter" idx="13"/>
            <p:extLst>
              <p:ext uri="{D42A27DB-BD31-4B8C-83A1-F6EECF244321}">
                <p14:modId xmlns:p14="http://schemas.microsoft.com/office/powerpoint/2010/main" val="4065497292"/>
              </p:ext>
            </p:extLst>
          </p:nvPr>
        </p:nvGraphicFramePr>
        <p:xfrm>
          <a:off x="828964" y="1829525"/>
          <a:ext cx="10505786" cy="4337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1824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AF18E-8A05-0C29-7B43-2CF9308A103B}"/>
              </a:ext>
            </a:extLst>
          </p:cNvPr>
          <p:cNvSpPr>
            <a:spLocks noGrp="1"/>
          </p:cNvSpPr>
          <p:nvPr>
            <p:ph type="title"/>
          </p:nvPr>
        </p:nvSpPr>
        <p:spPr>
          <a:xfrm>
            <a:off x="841248" y="381000"/>
            <a:ext cx="10972800" cy="1325563"/>
          </a:xfrm>
        </p:spPr>
        <p:txBody>
          <a:bodyPr anchor="ctr">
            <a:normAutofit/>
          </a:bodyPr>
          <a:lstStyle/>
          <a:p>
            <a:r>
              <a:rPr lang="en-US" dirty="0"/>
              <a:t>Who shares Data via Data Commons?</a:t>
            </a:r>
          </a:p>
        </p:txBody>
      </p:sp>
      <p:sp>
        <p:nvSpPr>
          <p:cNvPr id="4" name="Slide Number Placeholder 3">
            <a:extLst>
              <a:ext uri="{FF2B5EF4-FFF2-40B4-BE49-F238E27FC236}">
                <a16:creationId xmlns:a16="http://schemas.microsoft.com/office/drawing/2014/main" id="{2B389FD9-F6ED-2508-25FB-920100C8FA57}"/>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294A09A9-5501-47C1-A89A-A340965A2BE2}" type="slidenum">
              <a:rPr lang="en-US" smtClean="0"/>
              <a:pPr>
                <a:spcAft>
                  <a:spcPts val="600"/>
                </a:spcAft>
              </a:pPr>
              <a:t>9</a:t>
            </a:fld>
            <a:endParaRPr lang="en-US"/>
          </a:p>
        </p:txBody>
      </p:sp>
      <p:graphicFrame>
        <p:nvGraphicFramePr>
          <p:cNvPr id="7" name="Content Placeholder 4">
            <a:extLst>
              <a:ext uri="{FF2B5EF4-FFF2-40B4-BE49-F238E27FC236}">
                <a16:creationId xmlns:a16="http://schemas.microsoft.com/office/drawing/2014/main" id="{6851A198-AA40-5B1A-7829-FB825004A6B3}"/>
              </a:ext>
            </a:extLst>
          </p:cNvPr>
          <p:cNvGraphicFramePr>
            <a:graphicFrameLocks noGrp="1"/>
          </p:cNvGraphicFramePr>
          <p:nvPr>
            <p:ph sz="quarter" idx="13"/>
            <p:extLst>
              <p:ext uri="{D42A27DB-BD31-4B8C-83A1-F6EECF244321}">
                <p14:modId xmlns:p14="http://schemas.microsoft.com/office/powerpoint/2010/main" val="1271421959"/>
              </p:ext>
            </p:extLst>
          </p:nvPr>
        </p:nvGraphicFramePr>
        <p:xfrm>
          <a:off x="828964" y="1829525"/>
          <a:ext cx="10505786" cy="43379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693895"/>
      </p:ext>
    </p:extLst>
  </p:cSld>
  <p:clrMapOvr>
    <a:masterClrMapping/>
  </p:clrMapOvr>
</p:sld>
</file>

<file path=ppt/theme/theme1.xml><?xml version="1.0" encoding="utf-8"?>
<a:theme xmlns:a="http://schemas.openxmlformats.org/drawingml/2006/main" name="Office Theme">
  <a:themeElements>
    <a:clrScheme name="Custom 81">
      <a:dk1>
        <a:sysClr val="windowText" lastClr="000000"/>
      </a:dk1>
      <a:lt1>
        <a:sysClr val="window" lastClr="FFFFFF"/>
      </a:lt1>
      <a:dk2>
        <a:srgbClr val="025373"/>
      </a:dk2>
      <a:lt2>
        <a:srgbClr val="E7E6E6"/>
      </a:lt2>
      <a:accent1>
        <a:srgbClr val="2A828C"/>
      </a:accent1>
      <a:accent2>
        <a:srgbClr val="41A6A6"/>
      </a:accent2>
      <a:accent3>
        <a:srgbClr val="D99B77"/>
      </a:accent3>
      <a:accent4>
        <a:srgbClr val="D9B6A3"/>
      </a:accent4>
      <a:accent5>
        <a:srgbClr val="F2A74B"/>
      </a:accent5>
      <a:accent6>
        <a:srgbClr val="4D748C"/>
      </a:accent6>
      <a:hlink>
        <a:srgbClr val="0563C1"/>
      </a:hlink>
      <a:folHlink>
        <a:srgbClr val="954F72"/>
      </a:folHlink>
    </a:clrScheme>
    <a:fontScheme name="Custom 115">
      <a:majorFont>
        <a:latin typeface="Century Gothic"/>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resentation_tm89715846_Win32_JB_SL_v3" id="{FF20A971-F564-4CBD-8D9A-6CD4D6C5EAE2}" vid="{A8C690A1-1652-4BD3-A3B8-8D03220F2B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9D2655-BB4A-43AF-8486-7195F30CFFA6}">
  <ds:schemaRefs>
    <ds:schemaRef ds:uri="http://schemas.microsoft.com/sharepoint/v3/contenttype/forms"/>
  </ds:schemaRefs>
</ds:datastoreItem>
</file>

<file path=customXml/itemProps2.xml><?xml version="1.0" encoding="utf-8"?>
<ds:datastoreItem xmlns:ds="http://schemas.openxmlformats.org/officeDocument/2006/customXml" ds:itemID="{FC8E45D4-EF91-4FDE-9009-9846553E36A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2372DCA2-AB57-4C5E-815F-AABF942CB3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940</Words>
  <Application>Microsoft Macintosh PowerPoint</Application>
  <PresentationFormat>Widescreen</PresentationFormat>
  <Paragraphs>155</Paragraphs>
  <Slides>16</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Avenir Next LT Pro Light</vt:lpstr>
      <vt:lpstr>AvenirNext LT Pro Medium</vt:lpstr>
      <vt:lpstr>Calibri</vt:lpstr>
      <vt:lpstr>Century Gothic</vt:lpstr>
      <vt:lpstr>Office Theme</vt:lpstr>
      <vt:lpstr>So You want to share your research data? </vt:lpstr>
      <vt:lpstr>My research Group</vt:lpstr>
      <vt:lpstr>What is the Penn State Data commons?</vt:lpstr>
      <vt:lpstr>Background</vt:lpstr>
      <vt:lpstr>Services</vt:lpstr>
      <vt:lpstr>approach</vt:lpstr>
      <vt:lpstr>What does the data commons provide access to?</vt:lpstr>
      <vt:lpstr>Who shares Data via Data Commons?</vt:lpstr>
      <vt:lpstr>Who shares Data via Data Commons?</vt:lpstr>
      <vt:lpstr>Projects</vt:lpstr>
      <vt:lpstr>Potential Collaboration opportunities</vt:lpstr>
      <vt:lpstr>But I have Big data, can you handle it?</vt:lpstr>
      <vt:lpstr>Impact</vt:lpstr>
      <vt:lpstr>Getting Started: New Proposals</vt:lpstr>
      <vt:lpstr>Ready to Share? </vt:lpstr>
      <vt:lpstr>Thank You!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2021-06-15T13:20:39Z</dcterms:created>
  <dcterms:modified xsi:type="dcterms:W3CDTF">2025-08-13T13:19:17Z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