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019" r:id="rId1"/>
    <p:sldMasterId id="2147485031" r:id="rId2"/>
    <p:sldMasterId id="2147485132" r:id="rId3"/>
    <p:sldMasterId id="2147485162" r:id="rId4"/>
    <p:sldMasterId id="2147485208" r:id="rId5"/>
    <p:sldMasterId id="2147485238" r:id="rId6"/>
  </p:sldMasterIdLst>
  <p:notesMasterIdLst>
    <p:notesMasterId r:id="rId26"/>
  </p:notesMasterIdLst>
  <p:handoutMasterIdLst>
    <p:handoutMasterId r:id="rId27"/>
  </p:handoutMasterIdLst>
  <p:sldIdLst>
    <p:sldId id="1515" r:id="rId7"/>
    <p:sldId id="1754" r:id="rId8"/>
    <p:sldId id="1682" r:id="rId9"/>
    <p:sldId id="1683" r:id="rId10"/>
    <p:sldId id="1745" r:id="rId11"/>
    <p:sldId id="358" r:id="rId12"/>
    <p:sldId id="1008" r:id="rId13"/>
    <p:sldId id="1684" r:id="rId14"/>
    <p:sldId id="363" r:id="rId15"/>
    <p:sldId id="397" r:id="rId16"/>
    <p:sldId id="1083" r:id="rId17"/>
    <p:sldId id="1739" r:id="rId18"/>
    <p:sldId id="1752" r:id="rId19"/>
    <p:sldId id="1749" r:id="rId20"/>
    <p:sldId id="1750" r:id="rId21"/>
    <p:sldId id="1743" r:id="rId22"/>
    <p:sldId id="1518" r:id="rId23"/>
    <p:sldId id="1736" r:id="rId24"/>
    <p:sldId id="1735" r:id="rId25"/>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rgbClr val="FFFF00"/>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b="1" kern="1200">
        <a:solidFill>
          <a:srgbClr val="FFFF00"/>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b="1" kern="1200">
        <a:solidFill>
          <a:srgbClr val="FFFF00"/>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b="1" kern="1200">
        <a:solidFill>
          <a:srgbClr val="FFFF00"/>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b="1" kern="1200">
        <a:solidFill>
          <a:srgbClr val="FFFF00"/>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b="1" kern="1200">
        <a:solidFill>
          <a:srgbClr val="FFFF00"/>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b="1" kern="1200">
        <a:solidFill>
          <a:srgbClr val="FFFF00"/>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b="1" kern="1200">
        <a:solidFill>
          <a:srgbClr val="FFFF00"/>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b="1" kern="1200">
        <a:solidFill>
          <a:srgbClr val="FFFF00"/>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lary, Frank Gerard" initials="HFG" lastIdx="1" clrIdx="0">
    <p:extLst>
      <p:ext uri="{19B8F6BF-5375-455C-9EA6-DF929625EA0E}">
        <p15:presenceInfo xmlns:p15="http://schemas.microsoft.com/office/powerpoint/2012/main" userId="S::fgh3@psu.edu::7bb3962c-1abe-4c20-8708-3998ab6d83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9ADC5"/>
    <a:srgbClr val="8AB6DA"/>
    <a:srgbClr val="68B4BE"/>
    <a:srgbClr val="FFFFFF"/>
    <a:srgbClr val="000000"/>
    <a:srgbClr val="050541"/>
    <a:srgbClr val="61BBC5"/>
    <a:srgbClr val="FFCC00"/>
    <a:srgbClr val="585454"/>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1" autoAdjust="0"/>
    <p:restoredTop sz="73913" autoAdjust="0"/>
  </p:normalViewPr>
  <p:slideViewPr>
    <p:cSldViewPr>
      <p:cViewPr varScale="1">
        <p:scale>
          <a:sx n="44" d="100"/>
          <a:sy n="44" d="100"/>
        </p:scale>
        <p:origin x="1156" y="2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8430"/>
    </p:cViewPr>
  </p:sorterViewPr>
  <p:notesViewPr>
    <p:cSldViewPr>
      <p:cViewPr varScale="1">
        <p:scale>
          <a:sx n="47" d="100"/>
          <a:sy n="47" d="100"/>
        </p:scale>
        <p:origin x="-18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928C628D-D99C-4F7A-815C-60CDE281E34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New Roman" pitchFamily="18" charset="0"/>
                <a:cs typeface="+mn-cs"/>
              </a:defRPr>
            </a:lvl1pPr>
          </a:lstStyle>
          <a:p>
            <a:pPr>
              <a:defRPr/>
            </a:pPr>
            <a:endParaRPr lang="en-US"/>
          </a:p>
        </p:txBody>
      </p:sp>
      <p:sp>
        <p:nvSpPr>
          <p:cNvPr id="332803" name="Rectangle 3">
            <a:extLst>
              <a:ext uri="{FF2B5EF4-FFF2-40B4-BE49-F238E27FC236}">
                <a16:creationId xmlns:a16="http://schemas.microsoft.com/office/drawing/2014/main" id="{D4587E2C-7970-490A-9B6E-5A7013CB6016}"/>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endParaRPr lang="en-US"/>
          </a:p>
        </p:txBody>
      </p:sp>
      <p:sp>
        <p:nvSpPr>
          <p:cNvPr id="332804" name="Rectangle 4">
            <a:extLst>
              <a:ext uri="{FF2B5EF4-FFF2-40B4-BE49-F238E27FC236}">
                <a16:creationId xmlns:a16="http://schemas.microsoft.com/office/drawing/2014/main" id="{CAF54B9B-CA91-41F7-AF79-16FC39E25E1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New Roman" pitchFamily="18" charset="0"/>
                <a:cs typeface="+mn-cs"/>
              </a:defRPr>
            </a:lvl1pPr>
          </a:lstStyle>
          <a:p>
            <a:pPr>
              <a:defRPr/>
            </a:pPr>
            <a:endParaRPr lang="en-US"/>
          </a:p>
        </p:txBody>
      </p:sp>
      <p:sp>
        <p:nvSpPr>
          <p:cNvPr id="332805" name="Rectangle 5">
            <a:extLst>
              <a:ext uri="{FF2B5EF4-FFF2-40B4-BE49-F238E27FC236}">
                <a16:creationId xmlns:a16="http://schemas.microsoft.com/office/drawing/2014/main" id="{C8A813DC-1BCA-4F6F-A1FA-B93AFAB64A24}"/>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New Roman" panose="02020603050405020304" pitchFamily="18" charset="0"/>
              </a:defRPr>
            </a:lvl1pPr>
          </a:lstStyle>
          <a:p>
            <a:pPr>
              <a:defRPr/>
            </a:pPr>
            <a:fld id="{842DEB18-FF31-40C3-8D31-F53F29BF3F3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1026">
            <a:extLst>
              <a:ext uri="{FF2B5EF4-FFF2-40B4-BE49-F238E27FC236}">
                <a16:creationId xmlns:a16="http://schemas.microsoft.com/office/drawing/2014/main" id="{3A2C8A41-CBAE-468B-82C9-7A0C3F8665F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Times New Roman" pitchFamily="18" charset="0"/>
                <a:cs typeface="+mn-cs"/>
              </a:defRPr>
            </a:lvl1pPr>
          </a:lstStyle>
          <a:p>
            <a:pPr>
              <a:defRPr/>
            </a:pPr>
            <a:endParaRPr lang="en-US"/>
          </a:p>
        </p:txBody>
      </p:sp>
      <p:sp>
        <p:nvSpPr>
          <p:cNvPr id="334851" name="Rectangle 1027">
            <a:extLst>
              <a:ext uri="{FF2B5EF4-FFF2-40B4-BE49-F238E27FC236}">
                <a16:creationId xmlns:a16="http://schemas.microsoft.com/office/drawing/2014/main" id="{56CBEC5A-410E-4296-BC22-0DDB6AB02444}"/>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endParaRPr lang="en-US"/>
          </a:p>
        </p:txBody>
      </p:sp>
      <p:sp>
        <p:nvSpPr>
          <p:cNvPr id="137220" name="Rectangle 1028">
            <a:extLst>
              <a:ext uri="{FF2B5EF4-FFF2-40B4-BE49-F238E27FC236}">
                <a16:creationId xmlns:a16="http://schemas.microsoft.com/office/drawing/2014/main" id="{40A82818-CA79-4161-A2C2-F604C62DA14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3" name="Rectangle 1029">
            <a:extLst>
              <a:ext uri="{FF2B5EF4-FFF2-40B4-BE49-F238E27FC236}">
                <a16:creationId xmlns:a16="http://schemas.microsoft.com/office/drawing/2014/main" id="{2368F7FD-BCDB-44FB-A2DC-0052CF07346B}"/>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4854" name="Rectangle 1030">
            <a:extLst>
              <a:ext uri="{FF2B5EF4-FFF2-40B4-BE49-F238E27FC236}">
                <a16:creationId xmlns:a16="http://schemas.microsoft.com/office/drawing/2014/main" id="{C9A083B3-2924-46F8-A643-6568738C956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Times New Roman" pitchFamily="18" charset="0"/>
                <a:cs typeface="+mn-cs"/>
              </a:defRPr>
            </a:lvl1pPr>
          </a:lstStyle>
          <a:p>
            <a:pPr>
              <a:defRPr/>
            </a:pPr>
            <a:endParaRPr lang="en-US"/>
          </a:p>
        </p:txBody>
      </p:sp>
      <p:sp>
        <p:nvSpPr>
          <p:cNvPr id="334855" name="Rectangle 1031">
            <a:extLst>
              <a:ext uri="{FF2B5EF4-FFF2-40B4-BE49-F238E27FC236}">
                <a16:creationId xmlns:a16="http://schemas.microsoft.com/office/drawing/2014/main" id="{C7734632-F22F-4DFE-9934-5E59C80EC241}"/>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New Roman" panose="02020603050405020304" pitchFamily="18" charset="0"/>
              </a:defRPr>
            </a:lvl1pPr>
          </a:lstStyle>
          <a:p>
            <a:pPr>
              <a:defRPr/>
            </a:pPr>
            <a:fld id="{FFE1EE41-9F88-400D-A613-8258711E77A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FE1EE41-9F88-400D-A613-8258711E77A0}" type="slidenum">
              <a:rPr lang="en-US" smtClean="0"/>
              <a:pPr>
                <a:defRPr/>
              </a:pPr>
              <a:t>1</a:t>
            </a:fld>
            <a:endParaRPr lang="en-US"/>
          </a:p>
        </p:txBody>
      </p:sp>
    </p:spTree>
    <p:extLst>
      <p:ext uri="{BB962C8B-B14F-4D97-AF65-F5344CB8AC3E}">
        <p14:creationId xmlns:p14="http://schemas.microsoft.com/office/powerpoint/2010/main" val="254919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D3AF11-CBAC-4996-BBAA-186ADC7B41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38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FE1EE41-9F88-400D-A613-8258711E77A0}" type="slidenum">
              <a:rPr lang="en-US" smtClean="0"/>
              <a:pPr>
                <a:defRPr/>
              </a:pPr>
              <a:t>15</a:t>
            </a:fld>
            <a:endParaRPr lang="en-US"/>
          </a:p>
        </p:txBody>
      </p:sp>
    </p:spTree>
    <p:extLst>
      <p:ext uri="{BB962C8B-B14F-4D97-AF65-F5344CB8AC3E}">
        <p14:creationId xmlns:p14="http://schemas.microsoft.com/office/powerpoint/2010/main" val="856028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a:extLst>
              <a:ext uri="{FF2B5EF4-FFF2-40B4-BE49-F238E27FC236}">
                <a16:creationId xmlns:a16="http://schemas.microsoft.com/office/drawing/2014/main" id="{511CCC45-79DB-456B-BEAF-C66F8F136CE2}"/>
              </a:ext>
            </a:extLst>
          </p:cNvPr>
          <p:cNvSpPr>
            <a:spLocks noGrp="1" noRot="1" noChangeAspect="1" noTextEdit="1"/>
          </p:cNvSpPr>
          <p:nvPr>
            <p:ph type="sldImg"/>
          </p:nvPr>
        </p:nvSpPr>
        <p:spPr>
          <a:ln/>
        </p:spPr>
      </p:sp>
      <p:sp>
        <p:nvSpPr>
          <p:cNvPr id="205827" name="Notes Placeholder 2">
            <a:extLst>
              <a:ext uri="{FF2B5EF4-FFF2-40B4-BE49-F238E27FC236}">
                <a16:creationId xmlns:a16="http://schemas.microsoft.com/office/drawing/2014/main" id="{32DD590D-6ADC-45A6-953D-4BC2C0A58F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05828" name="Slide Number Placeholder 3">
            <a:extLst>
              <a:ext uri="{FF2B5EF4-FFF2-40B4-BE49-F238E27FC236}">
                <a16:creationId xmlns:a16="http://schemas.microsoft.com/office/drawing/2014/main" id="{FB6CB600-F2BC-42EF-ACF0-19EA01369A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FF00"/>
                </a:solidFill>
                <a:latin typeface="Arial" panose="020B0604020202020204" pitchFamily="34" charset="0"/>
                <a:cs typeface="Arial" panose="020B0604020202020204" pitchFamily="34" charset="0"/>
              </a:defRPr>
            </a:lvl1pPr>
            <a:lvl2pPr marL="742950" indent="-285750">
              <a:defRPr sz="2400" b="1">
                <a:solidFill>
                  <a:srgbClr val="FFFF00"/>
                </a:solidFill>
                <a:latin typeface="Arial" panose="020B0604020202020204" pitchFamily="34" charset="0"/>
                <a:cs typeface="Arial" panose="020B0604020202020204" pitchFamily="34" charset="0"/>
              </a:defRPr>
            </a:lvl2pPr>
            <a:lvl3pPr marL="1143000" indent="-228600">
              <a:defRPr sz="2400" b="1">
                <a:solidFill>
                  <a:srgbClr val="FFFF00"/>
                </a:solidFill>
                <a:latin typeface="Arial" panose="020B0604020202020204" pitchFamily="34" charset="0"/>
                <a:cs typeface="Arial" panose="020B0604020202020204" pitchFamily="34" charset="0"/>
              </a:defRPr>
            </a:lvl3pPr>
            <a:lvl4pPr marL="1600200" indent="-228600">
              <a:defRPr sz="2400" b="1">
                <a:solidFill>
                  <a:srgbClr val="FFFF00"/>
                </a:solidFill>
                <a:latin typeface="Arial" panose="020B0604020202020204" pitchFamily="34" charset="0"/>
                <a:cs typeface="Arial" panose="020B0604020202020204" pitchFamily="34" charset="0"/>
              </a:defRPr>
            </a:lvl4pPr>
            <a:lvl5pPr marL="2057400" indent="-228600">
              <a:defRPr sz="2400" b="1">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9pPr>
          </a:lstStyle>
          <a:p>
            <a:fld id="{A12FFF15-9888-4B46-BBE5-1278181E3C92}" type="slidenum">
              <a:rPr lang="en-US" altLang="en-US" sz="1200" b="0" smtClean="0">
                <a:solidFill>
                  <a:schemeClr val="tx1"/>
                </a:solidFill>
                <a:latin typeface="Times New Roman" panose="02020603050405020304" pitchFamily="18" charset="0"/>
              </a:rPr>
              <a:pPr/>
              <a:t>17</a:t>
            </a:fld>
            <a:endParaRPr lang="en-US"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5710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E1EE41-9F88-400D-A613-8258711E77A0}" type="slidenum">
              <a:rPr lang="en-US" smtClean="0"/>
              <a:pPr>
                <a:defRPr/>
              </a:pPr>
              <a:t>19</a:t>
            </a:fld>
            <a:endParaRPr lang="en-US"/>
          </a:p>
        </p:txBody>
      </p:sp>
    </p:spTree>
    <p:extLst>
      <p:ext uri="{BB962C8B-B14F-4D97-AF65-F5344CB8AC3E}">
        <p14:creationId xmlns:p14="http://schemas.microsoft.com/office/powerpoint/2010/main" val="348341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E43D5-14E0-4B7B-8CF2-1E0EC9FB80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2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E43D5-14E0-4B7B-8CF2-1E0EC9FB80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325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E43D5-14E0-4B7B-8CF2-1E0EC9FB80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54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D3AF11-CBAC-4996-BBAA-186ADC7B41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6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E43D5-14E0-4B7B-8CF2-1E0EC9FB80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7DAD-8742-EB47-AEF7-61F45BFFA5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42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Manhattan plots – where along genome is there variation that’s associated with volume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Nice to know how genetics influences brain structure, but what does this mean functionally?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83E7B-A843-E84A-AF1C-DCECA983DD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61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a:t>
            </a:r>
            <a:r>
              <a:rPr lang="en-US" baseline="0" dirty="0"/>
              <a:t> our VERY preliminary results.  For total surface area of the human cortex (which is phenotypically highly correlated to ICV), we find an association with the chr17 inversion.  We find no genome-wide significant loci associated with cortical thickness at this preliminary stage.  As said though this is very preliminary and our N will double as soon as issues with the other cohorts are taken care of.</a:t>
            </a:r>
          </a:p>
          <a:p>
            <a:endParaRPr lang="en-US" baseline="0" dirty="0"/>
          </a:p>
          <a:p>
            <a:r>
              <a:rPr lang="en-US" dirty="0"/>
              <a:t>Currently 25 sites uploaded: N~13,243</a:t>
            </a:r>
          </a:p>
          <a:p>
            <a:r>
              <a:rPr lang="en-US" dirty="0"/>
              <a:t>13 cohorts pass QC: N~7,200</a:t>
            </a:r>
          </a:p>
          <a:p>
            <a:pPr lvl="1"/>
            <a:r>
              <a:rPr lang="en-US" dirty="0"/>
              <a:t>Other cohorts are either being fixed or sites re-contacted</a:t>
            </a:r>
          </a:p>
          <a:p>
            <a:pPr lvl="1"/>
            <a:endParaRPr lang="en-US" dirty="0"/>
          </a:p>
          <a:p>
            <a:r>
              <a:rPr lang="en-US" dirty="0"/>
              <a:t>In total ~70 phenotypes including total surface area and total thickness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58D30B-C47D-DB41-BE1F-9FED4C8E17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854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72180F9-4522-F842-ABB1-A2CC24656A4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E71A3-F560-E441-B5E3-3FC75E3F4993}" type="slidenum">
              <a:rPr lang="en-US" smtClean="0"/>
              <a:t>‹#›</a:t>
            </a:fld>
            <a:endParaRPr lang="en-US"/>
          </a:p>
        </p:txBody>
      </p:sp>
    </p:spTree>
    <p:extLst>
      <p:ext uri="{BB962C8B-B14F-4D97-AF65-F5344CB8AC3E}">
        <p14:creationId xmlns:p14="http://schemas.microsoft.com/office/powerpoint/2010/main" val="365236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2180F9-4522-F842-ABB1-A2CC24656A4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E71A3-F560-E441-B5E3-3FC75E3F4993}" type="slidenum">
              <a:rPr lang="en-US" smtClean="0"/>
              <a:t>‹#›</a:t>
            </a:fld>
            <a:endParaRPr lang="en-US"/>
          </a:p>
        </p:txBody>
      </p:sp>
    </p:spTree>
    <p:extLst>
      <p:ext uri="{BB962C8B-B14F-4D97-AF65-F5344CB8AC3E}">
        <p14:creationId xmlns:p14="http://schemas.microsoft.com/office/powerpoint/2010/main" val="145626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2180F9-4522-F842-ABB1-A2CC24656A4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E71A3-F560-E441-B5E3-3FC75E3F4993}" type="slidenum">
              <a:rPr lang="en-US" smtClean="0"/>
              <a:t>‹#›</a:t>
            </a:fld>
            <a:endParaRPr lang="en-US"/>
          </a:p>
        </p:txBody>
      </p:sp>
    </p:spTree>
    <p:extLst>
      <p:ext uri="{BB962C8B-B14F-4D97-AF65-F5344CB8AC3E}">
        <p14:creationId xmlns:p14="http://schemas.microsoft.com/office/powerpoint/2010/main" val="2286650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7B7911C-D8AA-43F3-BEE3-6ED206550555}"/>
              </a:ext>
            </a:extLst>
          </p:cNvPr>
          <p:cNvSpPr>
            <a:spLocks noChangeArrowheads="1"/>
          </p:cNvSpPr>
          <p:nvPr/>
        </p:nvSpPr>
        <p:spPr bwMode="ltGray">
          <a:xfrm>
            <a:off x="1" y="0"/>
            <a:ext cx="825500" cy="6858000"/>
          </a:xfrm>
          <a:prstGeom prst="rect">
            <a:avLst/>
          </a:prstGeom>
          <a:solidFill>
            <a:schemeClr val="tx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rgbClr val="FFFF00"/>
                </a:solidFill>
                <a:latin typeface="Times New Roman" pitchFamily="18" charset="0"/>
              </a:defRPr>
            </a:lvl1pPr>
            <a:lvl2pPr marL="742950" indent="-285750" eaLnBrk="0" hangingPunct="0">
              <a:defRPr sz="4400" b="1">
                <a:solidFill>
                  <a:srgbClr val="FFFF00"/>
                </a:solidFill>
                <a:latin typeface="Times New Roman" pitchFamily="18" charset="0"/>
              </a:defRPr>
            </a:lvl2pPr>
            <a:lvl3pPr marL="1143000" indent="-228600" eaLnBrk="0" hangingPunct="0">
              <a:defRPr sz="4400" b="1">
                <a:solidFill>
                  <a:srgbClr val="FFFF00"/>
                </a:solidFill>
                <a:latin typeface="Times New Roman" pitchFamily="18" charset="0"/>
              </a:defRPr>
            </a:lvl3pPr>
            <a:lvl4pPr marL="1600200" indent="-228600" eaLnBrk="0" hangingPunct="0">
              <a:defRPr sz="4400" b="1">
                <a:solidFill>
                  <a:srgbClr val="FFFF00"/>
                </a:solidFill>
                <a:latin typeface="Times New Roman" pitchFamily="18" charset="0"/>
              </a:defRPr>
            </a:lvl4pPr>
            <a:lvl5pPr marL="2057400" indent="-228600" eaLnBrk="0" hangingPunct="0">
              <a:defRPr sz="4400" b="1">
                <a:solidFill>
                  <a:srgbClr val="FFFF00"/>
                </a:solidFill>
                <a:latin typeface="Times New Roman" pitchFamily="18" charset="0"/>
              </a:defRPr>
            </a:lvl5pPr>
            <a:lvl6pPr marL="2514600" indent="-228600" eaLnBrk="0" fontAlgn="base" hangingPunct="0">
              <a:spcBef>
                <a:spcPct val="0"/>
              </a:spcBef>
              <a:spcAft>
                <a:spcPct val="0"/>
              </a:spcAft>
              <a:defRPr sz="4400" b="1">
                <a:solidFill>
                  <a:srgbClr val="FFFF00"/>
                </a:solidFill>
                <a:latin typeface="Times New Roman" pitchFamily="18" charset="0"/>
              </a:defRPr>
            </a:lvl6pPr>
            <a:lvl7pPr marL="2971800" indent="-228600" eaLnBrk="0" fontAlgn="base" hangingPunct="0">
              <a:spcBef>
                <a:spcPct val="0"/>
              </a:spcBef>
              <a:spcAft>
                <a:spcPct val="0"/>
              </a:spcAft>
              <a:defRPr sz="4400" b="1">
                <a:solidFill>
                  <a:srgbClr val="FFFF00"/>
                </a:solidFill>
                <a:latin typeface="Times New Roman" pitchFamily="18" charset="0"/>
              </a:defRPr>
            </a:lvl7pPr>
            <a:lvl8pPr marL="3429000" indent="-228600" eaLnBrk="0" fontAlgn="base" hangingPunct="0">
              <a:spcBef>
                <a:spcPct val="0"/>
              </a:spcBef>
              <a:spcAft>
                <a:spcPct val="0"/>
              </a:spcAft>
              <a:defRPr sz="4400" b="1">
                <a:solidFill>
                  <a:srgbClr val="FFFF00"/>
                </a:solidFill>
                <a:latin typeface="Times New Roman" pitchFamily="18" charset="0"/>
              </a:defRPr>
            </a:lvl8pPr>
            <a:lvl9pPr marL="3886200" indent="-228600" eaLnBrk="0" fontAlgn="base" hangingPunct="0">
              <a:spcBef>
                <a:spcPct val="0"/>
              </a:spcBef>
              <a:spcAft>
                <a:spcPct val="0"/>
              </a:spcAft>
              <a:defRPr sz="4400" b="1">
                <a:solidFill>
                  <a:srgbClr val="FFFF00"/>
                </a:solidFill>
                <a:latin typeface="Times New Roman" pitchFamily="18" charset="0"/>
              </a:defRPr>
            </a:lvl9pPr>
          </a:lstStyle>
          <a:p>
            <a:pPr>
              <a:defRPr/>
            </a:pPr>
            <a:endParaRPr lang="en-US" altLang="en-US" sz="3300"/>
          </a:p>
        </p:txBody>
      </p:sp>
      <p:sp>
        <p:nvSpPr>
          <p:cNvPr id="5" name="Rectangle 4">
            <a:extLst>
              <a:ext uri="{FF2B5EF4-FFF2-40B4-BE49-F238E27FC236}">
                <a16:creationId xmlns:a16="http://schemas.microsoft.com/office/drawing/2014/main" id="{33B3662C-180F-4021-8607-0268CC08E40A}"/>
              </a:ext>
            </a:extLst>
          </p:cNvPr>
          <p:cNvSpPr>
            <a:spLocks noChangeArrowheads="1"/>
          </p:cNvSpPr>
          <p:nvPr/>
        </p:nvSpPr>
        <p:spPr bwMode="ltGray">
          <a:xfrm>
            <a:off x="1" y="3543300"/>
            <a:ext cx="3343275" cy="122238"/>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rgbClr val="FFFF00"/>
                </a:solidFill>
                <a:latin typeface="Times New Roman" pitchFamily="18" charset="0"/>
              </a:defRPr>
            </a:lvl1pPr>
            <a:lvl2pPr marL="742950" indent="-285750" eaLnBrk="0" hangingPunct="0">
              <a:defRPr sz="4400" b="1">
                <a:solidFill>
                  <a:srgbClr val="FFFF00"/>
                </a:solidFill>
                <a:latin typeface="Times New Roman" pitchFamily="18" charset="0"/>
              </a:defRPr>
            </a:lvl2pPr>
            <a:lvl3pPr marL="1143000" indent="-228600" eaLnBrk="0" hangingPunct="0">
              <a:defRPr sz="4400" b="1">
                <a:solidFill>
                  <a:srgbClr val="FFFF00"/>
                </a:solidFill>
                <a:latin typeface="Times New Roman" pitchFamily="18" charset="0"/>
              </a:defRPr>
            </a:lvl3pPr>
            <a:lvl4pPr marL="1600200" indent="-228600" eaLnBrk="0" hangingPunct="0">
              <a:defRPr sz="4400" b="1">
                <a:solidFill>
                  <a:srgbClr val="FFFF00"/>
                </a:solidFill>
                <a:latin typeface="Times New Roman" pitchFamily="18" charset="0"/>
              </a:defRPr>
            </a:lvl4pPr>
            <a:lvl5pPr marL="2057400" indent="-228600" eaLnBrk="0" hangingPunct="0">
              <a:defRPr sz="4400" b="1">
                <a:solidFill>
                  <a:srgbClr val="FFFF00"/>
                </a:solidFill>
                <a:latin typeface="Times New Roman" pitchFamily="18" charset="0"/>
              </a:defRPr>
            </a:lvl5pPr>
            <a:lvl6pPr marL="2514600" indent="-228600" eaLnBrk="0" fontAlgn="base" hangingPunct="0">
              <a:spcBef>
                <a:spcPct val="0"/>
              </a:spcBef>
              <a:spcAft>
                <a:spcPct val="0"/>
              </a:spcAft>
              <a:defRPr sz="4400" b="1">
                <a:solidFill>
                  <a:srgbClr val="FFFF00"/>
                </a:solidFill>
                <a:latin typeface="Times New Roman" pitchFamily="18" charset="0"/>
              </a:defRPr>
            </a:lvl6pPr>
            <a:lvl7pPr marL="2971800" indent="-228600" eaLnBrk="0" fontAlgn="base" hangingPunct="0">
              <a:spcBef>
                <a:spcPct val="0"/>
              </a:spcBef>
              <a:spcAft>
                <a:spcPct val="0"/>
              </a:spcAft>
              <a:defRPr sz="4400" b="1">
                <a:solidFill>
                  <a:srgbClr val="FFFF00"/>
                </a:solidFill>
                <a:latin typeface="Times New Roman" pitchFamily="18" charset="0"/>
              </a:defRPr>
            </a:lvl7pPr>
            <a:lvl8pPr marL="3429000" indent="-228600" eaLnBrk="0" fontAlgn="base" hangingPunct="0">
              <a:spcBef>
                <a:spcPct val="0"/>
              </a:spcBef>
              <a:spcAft>
                <a:spcPct val="0"/>
              </a:spcAft>
              <a:defRPr sz="4400" b="1">
                <a:solidFill>
                  <a:srgbClr val="FFFF00"/>
                </a:solidFill>
                <a:latin typeface="Times New Roman" pitchFamily="18" charset="0"/>
              </a:defRPr>
            </a:lvl8pPr>
            <a:lvl9pPr marL="3886200" indent="-228600" eaLnBrk="0" fontAlgn="base" hangingPunct="0">
              <a:spcBef>
                <a:spcPct val="0"/>
              </a:spcBef>
              <a:spcAft>
                <a:spcPct val="0"/>
              </a:spcAft>
              <a:defRPr sz="4400" b="1">
                <a:solidFill>
                  <a:srgbClr val="FFFF00"/>
                </a:solidFill>
                <a:latin typeface="Times New Roman" pitchFamily="18" charset="0"/>
              </a:defRPr>
            </a:lvl9pPr>
          </a:lstStyle>
          <a:p>
            <a:pPr>
              <a:defRPr/>
            </a:pPr>
            <a:endParaRPr lang="en-US" altLang="en-US" sz="3300"/>
          </a:p>
        </p:txBody>
      </p:sp>
      <p:sp>
        <p:nvSpPr>
          <p:cNvPr id="103427" name="Rectangle 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103428" name="Rectangle 4"/>
          <p:cNvSpPr>
            <a:spLocks noGrp="1" noChangeArrowheads="1"/>
          </p:cNvSpPr>
          <p:nvPr>
            <p:ph type="subTitle" idx="1"/>
          </p:nvPr>
        </p:nvSpPr>
        <p:spPr>
          <a:xfrm>
            <a:off x="14478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6" name="Date Placeholder 5">
            <a:extLst>
              <a:ext uri="{FF2B5EF4-FFF2-40B4-BE49-F238E27FC236}">
                <a16:creationId xmlns:a16="http://schemas.microsoft.com/office/drawing/2014/main" id="{6715ACDF-0445-4C5B-9660-3FC30EB2BBD9}"/>
              </a:ext>
            </a:extLst>
          </p:cNvPr>
          <p:cNvSpPr>
            <a:spLocks noGrp="1" noChangeArrowheads="1"/>
          </p:cNvSpPr>
          <p:nvPr>
            <p:ph type="dt" sz="half" idx="10"/>
          </p:nvPr>
        </p:nvSpPr>
        <p:spPr/>
        <p:txBody>
          <a:bodyPr/>
          <a:lstStyle>
            <a:lvl1pPr>
              <a:defRPr>
                <a:solidFill>
                  <a:srgbClr val="CCECFF"/>
                </a:solidFill>
                <a:latin typeface="Arial" charset="0"/>
              </a:defRPr>
            </a:lvl1pPr>
          </a:lstStyle>
          <a:p>
            <a:pPr>
              <a:defRPr/>
            </a:pPr>
            <a:endParaRPr lang="en-US"/>
          </a:p>
        </p:txBody>
      </p:sp>
      <p:sp>
        <p:nvSpPr>
          <p:cNvPr id="7" name="Footer Placeholder 6">
            <a:extLst>
              <a:ext uri="{FF2B5EF4-FFF2-40B4-BE49-F238E27FC236}">
                <a16:creationId xmlns:a16="http://schemas.microsoft.com/office/drawing/2014/main" id="{309FFFFE-2059-4F73-A707-537E8B8BD25D}"/>
              </a:ext>
            </a:extLst>
          </p:cNvPr>
          <p:cNvSpPr>
            <a:spLocks noGrp="1" noChangeArrowheads="1"/>
          </p:cNvSpPr>
          <p:nvPr>
            <p:ph type="ftr" sz="quarter" idx="11"/>
          </p:nvPr>
        </p:nvSpPr>
        <p:spPr/>
        <p:txBody>
          <a:bodyPr/>
          <a:lstStyle>
            <a:lvl1pPr>
              <a:defRPr>
                <a:solidFill>
                  <a:srgbClr val="CCECFF"/>
                </a:solidFill>
                <a:latin typeface="Arial" charset="0"/>
              </a:defRPr>
            </a:lvl1pPr>
          </a:lstStyle>
          <a:p>
            <a:pPr>
              <a:defRPr/>
            </a:pPr>
            <a:r>
              <a:rPr lang="en-US"/>
              <a:t>KMRREC and UMDNJ</a:t>
            </a:r>
          </a:p>
        </p:txBody>
      </p:sp>
      <p:sp>
        <p:nvSpPr>
          <p:cNvPr id="8" name="Slide Number Placeholder 7">
            <a:extLst>
              <a:ext uri="{FF2B5EF4-FFF2-40B4-BE49-F238E27FC236}">
                <a16:creationId xmlns:a16="http://schemas.microsoft.com/office/drawing/2014/main" id="{2C797DDF-F8BF-4657-9AE7-3BAACFE22760}"/>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6A5D217C-37F5-443E-8210-5A3D210BE0FD}" type="slidenum">
              <a:rPr lang="en-US"/>
              <a:pPr>
                <a:defRPr/>
              </a:pPr>
              <a:t>‹#›</a:t>
            </a:fld>
            <a:endParaRPr lang="en-US"/>
          </a:p>
        </p:txBody>
      </p:sp>
    </p:spTree>
    <p:extLst>
      <p:ext uri="{BB962C8B-B14F-4D97-AF65-F5344CB8AC3E}">
        <p14:creationId xmlns:p14="http://schemas.microsoft.com/office/powerpoint/2010/main" val="4286323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DBF157-C3BA-490A-AA1D-6BEA7A9C2E33}"/>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a:extLst>
              <a:ext uri="{FF2B5EF4-FFF2-40B4-BE49-F238E27FC236}">
                <a16:creationId xmlns:a16="http://schemas.microsoft.com/office/drawing/2014/main" id="{A2D767CE-6BF1-4A1A-94C0-8712FCC0EC65}"/>
              </a:ext>
            </a:extLst>
          </p:cNvPr>
          <p:cNvSpPr>
            <a:spLocks noGrp="1" noChangeArrowheads="1"/>
          </p:cNvSpPr>
          <p:nvPr>
            <p:ph type="ftr" sz="quarter" idx="11"/>
          </p:nvPr>
        </p:nvSpPr>
        <p:spPr/>
        <p:txBody>
          <a:bodyPr/>
          <a:lstStyle>
            <a:lvl1pPr>
              <a:defRPr>
                <a:latin typeface="Arial" charset="0"/>
              </a:defRPr>
            </a:lvl1pPr>
          </a:lstStyle>
          <a:p>
            <a:pPr>
              <a:defRPr/>
            </a:pPr>
            <a:r>
              <a:rPr lang="en-US"/>
              <a:t>KMRREC and UMDNJ</a:t>
            </a:r>
          </a:p>
        </p:txBody>
      </p:sp>
      <p:sp>
        <p:nvSpPr>
          <p:cNvPr id="6" name="Rectangle 6">
            <a:extLst>
              <a:ext uri="{FF2B5EF4-FFF2-40B4-BE49-F238E27FC236}">
                <a16:creationId xmlns:a16="http://schemas.microsoft.com/office/drawing/2014/main" id="{36B3105A-9131-47D4-8C24-D04CFE470365}"/>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2FDCE794-B870-4F38-B978-AD2B30557754}" type="slidenum">
              <a:rPr lang="en-US"/>
              <a:pPr>
                <a:defRPr/>
              </a:pPr>
              <a:t>‹#›</a:t>
            </a:fld>
            <a:endParaRPr lang="en-US"/>
          </a:p>
        </p:txBody>
      </p:sp>
    </p:spTree>
    <p:extLst>
      <p:ext uri="{BB962C8B-B14F-4D97-AF65-F5344CB8AC3E}">
        <p14:creationId xmlns:p14="http://schemas.microsoft.com/office/powerpoint/2010/main" val="26353670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B270B5E6-814F-46D4-8DC4-D8571266F789}"/>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a:extLst>
              <a:ext uri="{FF2B5EF4-FFF2-40B4-BE49-F238E27FC236}">
                <a16:creationId xmlns:a16="http://schemas.microsoft.com/office/drawing/2014/main" id="{FE345B9E-F80B-41D9-B6E6-349BA2768952}"/>
              </a:ext>
            </a:extLst>
          </p:cNvPr>
          <p:cNvSpPr>
            <a:spLocks noGrp="1" noChangeArrowheads="1"/>
          </p:cNvSpPr>
          <p:nvPr>
            <p:ph type="ftr" sz="quarter" idx="11"/>
          </p:nvPr>
        </p:nvSpPr>
        <p:spPr/>
        <p:txBody>
          <a:bodyPr/>
          <a:lstStyle>
            <a:lvl1pPr>
              <a:defRPr>
                <a:latin typeface="Arial" charset="0"/>
              </a:defRPr>
            </a:lvl1pPr>
          </a:lstStyle>
          <a:p>
            <a:pPr>
              <a:defRPr/>
            </a:pPr>
            <a:r>
              <a:rPr lang="en-US"/>
              <a:t>KMRREC and UMDNJ</a:t>
            </a:r>
          </a:p>
        </p:txBody>
      </p:sp>
      <p:sp>
        <p:nvSpPr>
          <p:cNvPr id="6" name="Rectangle 6">
            <a:extLst>
              <a:ext uri="{FF2B5EF4-FFF2-40B4-BE49-F238E27FC236}">
                <a16:creationId xmlns:a16="http://schemas.microsoft.com/office/drawing/2014/main" id="{86D5BC06-42A4-434A-AC87-88018E5AA6D4}"/>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9FEAE527-E2BE-4042-96B7-D6090E34C8B0}" type="slidenum">
              <a:rPr lang="en-US"/>
              <a:pPr>
                <a:defRPr/>
              </a:pPr>
              <a:t>‹#›</a:t>
            </a:fld>
            <a:endParaRPr lang="en-US"/>
          </a:p>
        </p:txBody>
      </p:sp>
    </p:spTree>
    <p:extLst>
      <p:ext uri="{BB962C8B-B14F-4D97-AF65-F5344CB8AC3E}">
        <p14:creationId xmlns:p14="http://schemas.microsoft.com/office/powerpoint/2010/main" val="103093017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450568-E9BD-4C31-A15A-87FA298ADAF6}"/>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D5921F13-C8D0-480C-9EE5-954C015F9D60}"/>
              </a:ext>
            </a:extLst>
          </p:cNvPr>
          <p:cNvSpPr>
            <a:spLocks noGrp="1" noChangeArrowheads="1"/>
          </p:cNvSpPr>
          <p:nvPr>
            <p:ph type="ftr" sz="quarter" idx="11"/>
          </p:nvPr>
        </p:nvSpPr>
        <p:spPr/>
        <p:txBody>
          <a:bodyPr/>
          <a:lstStyle>
            <a:lvl1pPr>
              <a:defRPr>
                <a:latin typeface="Arial" charset="0"/>
              </a:defRPr>
            </a:lvl1pPr>
          </a:lstStyle>
          <a:p>
            <a:pPr>
              <a:defRPr/>
            </a:pPr>
            <a:r>
              <a:rPr lang="en-US"/>
              <a:t>KMRREC and UMDNJ</a:t>
            </a:r>
          </a:p>
        </p:txBody>
      </p:sp>
      <p:sp>
        <p:nvSpPr>
          <p:cNvPr id="7" name="Slide Number Placeholder 6">
            <a:extLst>
              <a:ext uri="{FF2B5EF4-FFF2-40B4-BE49-F238E27FC236}">
                <a16:creationId xmlns:a16="http://schemas.microsoft.com/office/drawing/2014/main" id="{67CDB49C-3864-4B88-B7A8-3215665C97FD}"/>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1962A24F-3F80-4CB7-8D2E-A3CE6F8B3DA0}" type="slidenum">
              <a:rPr lang="en-US"/>
              <a:pPr>
                <a:defRPr/>
              </a:pPr>
              <a:t>‹#›</a:t>
            </a:fld>
            <a:endParaRPr lang="en-US"/>
          </a:p>
        </p:txBody>
      </p:sp>
    </p:spTree>
    <p:extLst>
      <p:ext uri="{BB962C8B-B14F-4D97-AF65-F5344CB8AC3E}">
        <p14:creationId xmlns:p14="http://schemas.microsoft.com/office/powerpoint/2010/main" val="17530185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379C1F3-34E1-49F2-B8FA-C42B10CA5C3F}"/>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5">
            <a:extLst>
              <a:ext uri="{FF2B5EF4-FFF2-40B4-BE49-F238E27FC236}">
                <a16:creationId xmlns:a16="http://schemas.microsoft.com/office/drawing/2014/main" id="{97F09946-49B7-4D50-A6C7-C7242035EDEF}"/>
              </a:ext>
            </a:extLst>
          </p:cNvPr>
          <p:cNvSpPr>
            <a:spLocks noGrp="1" noChangeArrowheads="1"/>
          </p:cNvSpPr>
          <p:nvPr>
            <p:ph type="ftr" sz="quarter" idx="11"/>
          </p:nvPr>
        </p:nvSpPr>
        <p:spPr/>
        <p:txBody>
          <a:bodyPr/>
          <a:lstStyle>
            <a:lvl1pPr>
              <a:defRPr>
                <a:latin typeface="Arial" charset="0"/>
              </a:defRPr>
            </a:lvl1pPr>
          </a:lstStyle>
          <a:p>
            <a:pPr>
              <a:defRPr/>
            </a:pPr>
            <a:r>
              <a:rPr lang="en-US"/>
              <a:t>KMRREC and UMDNJ</a:t>
            </a:r>
          </a:p>
        </p:txBody>
      </p:sp>
      <p:sp>
        <p:nvSpPr>
          <p:cNvPr id="9" name="Rectangle 6">
            <a:extLst>
              <a:ext uri="{FF2B5EF4-FFF2-40B4-BE49-F238E27FC236}">
                <a16:creationId xmlns:a16="http://schemas.microsoft.com/office/drawing/2014/main" id="{D5B42412-6195-40A7-9A40-2D3A7C012F9C}"/>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091A5780-737F-4596-947D-8D88B246E788}" type="slidenum">
              <a:rPr lang="en-US"/>
              <a:pPr>
                <a:defRPr/>
              </a:pPr>
              <a:t>‹#›</a:t>
            </a:fld>
            <a:endParaRPr lang="en-US"/>
          </a:p>
        </p:txBody>
      </p:sp>
    </p:spTree>
    <p:extLst>
      <p:ext uri="{BB962C8B-B14F-4D97-AF65-F5344CB8AC3E}">
        <p14:creationId xmlns:p14="http://schemas.microsoft.com/office/powerpoint/2010/main" val="412512516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05B11B5-B788-42DF-A58D-878575EB3681}"/>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5">
            <a:extLst>
              <a:ext uri="{FF2B5EF4-FFF2-40B4-BE49-F238E27FC236}">
                <a16:creationId xmlns:a16="http://schemas.microsoft.com/office/drawing/2014/main" id="{85519F63-2D19-4218-A393-7E1FD82F82E4}"/>
              </a:ext>
            </a:extLst>
          </p:cNvPr>
          <p:cNvSpPr>
            <a:spLocks noGrp="1" noChangeArrowheads="1"/>
          </p:cNvSpPr>
          <p:nvPr>
            <p:ph type="ftr" sz="quarter" idx="11"/>
          </p:nvPr>
        </p:nvSpPr>
        <p:spPr/>
        <p:txBody>
          <a:bodyPr/>
          <a:lstStyle>
            <a:lvl1pPr>
              <a:defRPr>
                <a:latin typeface="Arial" charset="0"/>
              </a:defRPr>
            </a:lvl1pPr>
          </a:lstStyle>
          <a:p>
            <a:pPr>
              <a:defRPr/>
            </a:pPr>
            <a:r>
              <a:rPr lang="en-US"/>
              <a:t>KMRREC and UMDNJ</a:t>
            </a:r>
          </a:p>
        </p:txBody>
      </p:sp>
      <p:sp>
        <p:nvSpPr>
          <p:cNvPr id="5" name="Rectangle 6">
            <a:extLst>
              <a:ext uri="{FF2B5EF4-FFF2-40B4-BE49-F238E27FC236}">
                <a16:creationId xmlns:a16="http://schemas.microsoft.com/office/drawing/2014/main" id="{FA6C2510-9C8F-4E50-AD6C-C944B3F26A13}"/>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77594616-9143-4002-977A-0A7D740138FE}" type="slidenum">
              <a:rPr lang="en-US"/>
              <a:pPr>
                <a:defRPr/>
              </a:pPr>
              <a:t>‹#›</a:t>
            </a:fld>
            <a:endParaRPr lang="en-US"/>
          </a:p>
        </p:txBody>
      </p:sp>
    </p:spTree>
    <p:extLst>
      <p:ext uri="{BB962C8B-B14F-4D97-AF65-F5344CB8AC3E}">
        <p14:creationId xmlns:p14="http://schemas.microsoft.com/office/powerpoint/2010/main" val="141897562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B331335-DEBA-4D27-9D3A-82A85C6C1140}"/>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5">
            <a:extLst>
              <a:ext uri="{FF2B5EF4-FFF2-40B4-BE49-F238E27FC236}">
                <a16:creationId xmlns:a16="http://schemas.microsoft.com/office/drawing/2014/main" id="{166BCF9F-2DB1-40F3-954F-81892F500107}"/>
              </a:ext>
            </a:extLst>
          </p:cNvPr>
          <p:cNvSpPr>
            <a:spLocks noGrp="1" noChangeArrowheads="1"/>
          </p:cNvSpPr>
          <p:nvPr>
            <p:ph type="ftr" sz="quarter" idx="11"/>
          </p:nvPr>
        </p:nvSpPr>
        <p:spPr/>
        <p:txBody>
          <a:bodyPr/>
          <a:lstStyle>
            <a:lvl1pPr>
              <a:defRPr>
                <a:latin typeface="Arial" charset="0"/>
              </a:defRPr>
            </a:lvl1pPr>
          </a:lstStyle>
          <a:p>
            <a:pPr>
              <a:defRPr/>
            </a:pPr>
            <a:r>
              <a:rPr lang="en-US"/>
              <a:t>KMRREC and UMDNJ</a:t>
            </a:r>
          </a:p>
        </p:txBody>
      </p:sp>
      <p:sp>
        <p:nvSpPr>
          <p:cNvPr id="4" name="Rectangle 6">
            <a:extLst>
              <a:ext uri="{FF2B5EF4-FFF2-40B4-BE49-F238E27FC236}">
                <a16:creationId xmlns:a16="http://schemas.microsoft.com/office/drawing/2014/main" id="{F985D2FF-3598-4A29-82EE-39E390AFC32A}"/>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B5DE5A2D-DF07-41F2-9F2F-8A11CDBA15AB}" type="slidenum">
              <a:rPr lang="en-US"/>
              <a:pPr>
                <a:defRPr/>
              </a:pPr>
              <a:t>‹#›</a:t>
            </a:fld>
            <a:endParaRPr lang="en-US"/>
          </a:p>
        </p:txBody>
      </p:sp>
    </p:spTree>
    <p:extLst>
      <p:ext uri="{BB962C8B-B14F-4D97-AF65-F5344CB8AC3E}">
        <p14:creationId xmlns:p14="http://schemas.microsoft.com/office/powerpoint/2010/main" val="14751485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64A1577A-5654-4BDC-8C8D-C147E9F3A698}"/>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8744AC39-A06B-44C1-8AED-BEF4AAE3CB22}"/>
              </a:ext>
            </a:extLst>
          </p:cNvPr>
          <p:cNvSpPr>
            <a:spLocks noGrp="1" noChangeArrowheads="1"/>
          </p:cNvSpPr>
          <p:nvPr>
            <p:ph type="ftr" sz="quarter" idx="11"/>
          </p:nvPr>
        </p:nvSpPr>
        <p:spPr/>
        <p:txBody>
          <a:bodyPr/>
          <a:lstStyle>
            <a:lvl1pPr>
              <a:defRPr>
                <a:latin typeface="Arial" charset="0"/>
              </a:defRPr>
            </a:lvl1pPr>
          </a:lstStyle>
          <a:p>
            <a:pPr>
              <a:defRPr/>
            </a:pPr>
            <a:r>
              <a:rPr lang="en-US"/>
              <a:t>KMRREC and UMDNJ</a:t>
            </a:r>
          </a:p>
        </p:txBody>
      </p:sp>
      <p:sp>
        <p:nvSpPr>
          <p:cNvPr id="7" name="Slide Number Placeholder 6">
            <a:extLst>
              <a:ext uri="{FF2B5EF4-FFF2-40B4-BE49-F238E27FC236}">
                <a16:creationId xmlns:a16="http://schemas.microsoft.com/office/drawing/2014/main" id="{20E37748-E7FC-4762-90A2-F2BE98F39755}"/>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8AA2E988-26D0-4F09-AE63-0228F2A12011}" type="slidenum">
              <a:rPr lang="en-US"/>
              <a:pPr>
                <a:defRPr/>
              </a:pPr>
              <a:t>‹#›</a:t>
            </a:fld>
            <a:endParaRPr lang="en-US"/>
          </a:p>
        </p:txBody>
      </p:sp>
    </p:spTree>
    <p:extLst>
      <p:ext uri="{BB962C8B-B14F-4D97-AF65-F5344CB8AC3E}">
        <p14:creationId xmlns:p14="http://schemas.microsoft.com/office/powerpoint/2010/main" val="9223836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2180F9-4522-F842-ABB1-A2CC24656A4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E71A3-F560-E441-B5E3-3FC75E3F4993}" type="slidenum">
              <a:rPr lang="en-US" smtClean="0"/>
              <a:t>‹#›</a:t>
            </a:fld>
            <a:endParaRPr lang="en-US"/>
          </a:p>
        </p:txBody>
      </p:sp>
    </p:spTree>
    <p:extLst>
      <p:ext uri="{BB962C8B-B14F-4D97-AF65-F5344CB8AC3E}">
        <p14:creationId xmlns:p14="http://schemas.microsoft.com/office/powerpoint/2010/main" val="913892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0100833F-45A4-45E4-99F4-9BC4CD60DA35}"/>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F848F988-7C6E-4583-8D9A-10D4AC868A6E}"/>
              </a:ext>
            </a:extLst>
          </p:cNvPr>
          <p:cNvSpPr>
            <a:spLocks noGrp="1" noChangeArrowheads="1"/>
          </p:cNvSpPr>
          <p:nvPr>
            <p:ph type="ftr" sz="quarter" idx="11"/>
          </p:nvPr>
        </p:nvSpPr>
        <p:spPr/>
        <p:txBody>
          <a:bodyPr/>
          <a:lstStyle>
            <a:lvl1pPr>
              <a:defRPr>
                <a:latin typeface="Arial" charset="0"/>
              </a:defRPr>
            </a:lvl1pPr>
          </a:lstStyle>
          <a:p>
            <a:pPr>
              <a:defRPr/>
            </a:pPr>
            <a:r>
              <a:rPr lang="en-US"/>
              <a:t>KMRREC and UMDNJ</a:t>
            </a:r>
          </a:p>
        </p:txBody>
      </p:sp>
      <p:sp>
        <p:nvSpPr>
          <p:cNvPr id="7" name="Slide Number Placeholder 6">
            <a:extLst>
              <a:ext uri="{FF2B5EF4-FFF2-40B4-BE49-F238E27FC236}">
                <a16:creationId xmlns:a16="http://schemas.microsoft.com/office/drawing/2014/main" id="{E6AB6CA0-E287-4D25-B460-7269BC5EC41E}"/>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53C3DAB0-0600-42FB-95AB-F13279A37486}" type="slidenum">
              <a:rPr lang="en-US"/>
              <a:pPr>
                <a:defRPr/>
              </a:pPr>
              <a:t>‹#›</a:t>
            </a:fld>
            <a:endParaRPr lang="en-US"/>
          </a:p>
        </p:txBody>
      </p:sp>
    </p:spTree>
    <p:extLst>
      <p:ext uri="{BB962C8B-B14F-4D97-AF65-F5344CB8AC3E}">
        <p14:creationId xmlns:p14="http://schemas.microsoft.com/office/powerpoint/2010/main" val="317554541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301449-4F6E-45AE-9DD8-05543ABC9C9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a:extLst>
              <a:ext uri="{FF2B5EF4-FFF2-40B4-BE49-F238E27FC236}">
                <a16:creationId xmlns:a16="http://schemas.microsoft.com/office/drawing/2014/main" id="{AF94BE91-3C92-488F-8DC9-8E7DADA3EDFE}"/>
              </a:ext>
            </a:extLst>
          </p:cNvPr>
          <p:cNvSpPr>
            <a:spLocks noGrp="1" noChangeArrowheads="1"/>
          </p:cNvSpPr>
          <p:nvPr>
            <p:ph type="ftr" sz="quarter" idx="11"/>
          </p:nvPr>
        </p:nvSpPr>
        <p:spPr/>
        <p:txBody>
          <a:bodyPr/>
          <a:lstStyle>
            <a:lvl1pPr>
              <a:defRPr>
                <a:latin typeface="Arial" charset="0"/>
              </a:defRPr>
            </a:lvl1pPr>
          </a:lstStyle>
          <a:p>
            <a:pPr>
              <a:defRPr/>
            </a:pPr>
            <a:r>
              <a:rPr lang="en-US"/>
              <a:t>KMRREC and UMDNJ</a:t>
            </a:r>
          </a:p>
        </p:txBody>
      </p:sp>
      <p:sp>
        <p:nvSpPr>
          <p:cNvPr id="6" name="Rectangle 6">
            <a:extLst>
              <a:ext uri="{FF2B5EF4-FFF2-40B4-BE49-F238E27FC236}">
                <a16:creationId xmlns:a16="http://schemas.microsoft.com/office/drawing/2014/main" id="{4B07E35D-F19F-4E2E-9E40-3123B60C66ED}"/>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BEA95699-BB42-4971-B11D-31C411830D8C}" type="slidenum">
              <a:rPr lang="en-US"/>
              <a:pPr>
                <a:defRPr/>
              </a:pPr>
              <a:t>‹#›</a:t>
            </a:fld>
            <a:endParaRPr lang="en-US"/>
          </a:p>
        </p:txBody>
      </p:sp>
    </p:spTree>
    <p:extLst>
      <p:ext uri="{BB962C8B-B14F-4D97-AF65-F5344CB8AC3E}">
        <p14:creationId xmlns:p14="http://schemas.microsoft.com/office/powerpoint/2010/main" val="158944203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3CB23B-0E1E-47DF-834F-2009AD33F523}"/>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5">
            <a:extLst>
              <a:ext uri="{FF2B5EF4-FFF2-40B4-BE49-F238E27FC236}">
                <a16:creationId xmlns:a16="http://schemas.microsoft.com/office/drawing/2014/main" id="{FA628279-7256-46B5-A6BB-51918D7C3814}"/>
              </a:ext>
            </a:extLst>
          </p:cNvPr>
          <p:cNvSpPr>
            <a:spLocks noGrp="1" noChangeArrowheads="1"/>
          </p:cNvSpPr>
          <p:nvPr>
            <p:ph type="ftr" sz="quarter" idx="11"/>
          </p:nvPr>
        </p:nvSpPr>
        <p:spPr/>
        <p:txBody>
          <a:bodyPr/>
          <a:lstStyle>
            <a:lvl1pPr>
              <a:defRPr>
                <a:latin typeface="Arial" charset="0"/>
              </a:defRPr>
            </a:lvl1pPr>
          </a:lstStyle>
          <a:p>
            <a:pPr>
              <a:defRPr/>
            </a:pPr>
            <a:r>
              <a:rPr lang="en-US"/>
              <a:t>KMRREC and UMDNJ</a:t>
            </a:r>
          </a:p>
        </p:txBody>
      </p:sp>
      <p:sp>
        <p:nvSpPr>
          <p:cNvPr id="6" name="Rectangle 6">
            <a:extLst>
              <a:ext uri="{FF2B5EF4-FFF2-40B4-BE49-F238E27FC236}">
                <a16:creationId xmlns:a16="http://schemas.microsoft.com/office/drawing/2014/main" id="{14AA210C-38BF-4C77-ADBF-0475BB94A426}"/>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DA7503B5-DE9B-4D35-8B9A-E1E09D4D9B27}" type="slidenum">
              <a:rPr lang="en-US"/>
              <a:pPr>
                <a:defRPr/>
              </a:pPr>
              <a:t>‹#›</a:t>
            </a:fld>
            <a:endParaRPr lang="en-US"/>
          </a:p>
        </p:txBody>
      </p:sp>
    </p:spTree>
    <p:extLst>
      <p:ext uri="{BB962C8B-B14F-4D97-AF65-F5344CB8AC3E}">
        <p14:creationId xmlns:p14="http://schemas.microsoft.com/office/powerpoint/2010/main" val="44840140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A757D17-3A7C-44C3-9DA9-F0590BA1D99D}"/>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7" name="Rectangle 5">
            <a:extLst>
              <a:ext uri="{FF2B5EF4-FFF2-40B4-BE49-F238E27FC236}">
                <a16:creationId xmlns:a16="http://schemas.microsoft.com/office/drawing/2014/main" id="{6B2BAB3F-5BC6-4372-8513-0105AF64744E}"/>
              </a:ext>
            </a:extLst>
          </p:cNvPr>
          <p:cNvSpPr>
            <a:spLocks noGrp="1" noChangeArrowheads="1"/>
          </p:cNvSpPr>
          <p:nvPr>
            <p:ph type="ftr" sz="quarter" idx="11"/>
          </p:nvPr>
        </p:nvSpPr>
        <p:spPr/>
        <p:txBody>
          <a:bodyPr/>
          <a:lstStyle>
            <a:lvl1pPr>
              <a:defRPr>
                <a:latin typeface="Arial" charset="0"/>
              </a:defRPr>
            </a:lvl1pPr>
          </a:lstStyle>
          <a:p>
            <a:pPr>
              <a:defRPr/>
            </a:pPr>
            <a:r>
              <a:rPr lang="en-US"/>
              <a:t>KMRREC and UMDNJ</a:t>
            </a:r>
          </a:p>
        </p:txBody>
      </p:sp>
      <p:sp>
        <p:nvSpPr>
          <p:cNvPr id="8" name="Rectangle 6">
            <a:extLst>
              <a:ext uri="{FF2B5EF4-FFF2-40B4-BE49-F238E27FC236}">
                <a16:creationId xmlns:a16="http://schemas.microsoft.com/office/drawing/2014/main" id="{DA40D01A-BF90-45C5-8600-743F5B34BC24}"/>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F1678FA4-0616-4F48-84BA-5629460C12FE}" type="slidenum">
              <a:rPr lang="en-US"/>
              <a:pPr>
                <a:defRPr/>
              </a:pPr>
              <a:t>‹#›</a:t>
            </a:fld>
            <a:endParaRPr lang="en-US"/>
          </a:p>
        </p:txBody>
      </p:sp>
    </p:spTree>
    <p:extLst>
      <p:ext uri="{BB962C8B-B14F-4D97-AF65-F5344CB8AC3E}">
        <p14:creationId xmlns:p14="http://schemas.microsoft.com/office/powerpoint/2010/main" val="128358859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457200"/>
            <a:ext cx="82296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482A49BD-5DED-414B-8B67-B5DCBFF6659E}"/>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5">
            <a:extLst>
              <a:ext uri="{FF2B5EF4-FFF2-40B4-BE49-F238E27FC236}">
                <a16:creationId xmlns:a16="http://schemas.microsoft.com/office/drawing/2014/main" id="{2EB18FD6-D7FD-4CA7-ABDF-30A24F70EA7E}"/>
              </a:ext>
            </a:extLst>
          </p:cNvPr>
          <p:cNvSpPr>
            <a:spLocks noGrp="1" noChangeArrowheads="1"/>
          </p:cNvSpPr>
          <p:nvPr>
            <p:ph type="ftr" sz="quarter" idx="11"/>
          </p:nvPr>
        </p:nvSpPr>
        <p:spPr/>
        <p:txBody>
          <a:bodyPr/>
          <a:lstStyle>
            <a:lvl1pPr>
              <a:defRPr>
                <a:latin typeface="Arial" charset="0"/>
              </a:defRPr>
            </a:lvl1pPr>
          </a:lstStyle>
          <a:p>
            <a:pPr>
              <a:defRPr/>
            </a:pPr>
            <a:r>
              <a:rPr lang="en-US"/>
              <a:t>KMRREC and UMDNJ</a:t>
            </a:r>
          </a:p>
        </p:txBody>
      </p:sp>
      <p:sp>
        <p:nvSpPr>
          <p:cNvPr id="5" name="Rectangle 6">
            <a:extLst>
              <a:ext uri="{FF2B5EF4-FFF2-40B4-BE49-F238E27FC236}">
                <a16:creationId xmlns:a16="http://schemas.microsoft.com/office/drawing/2014/main" id="{9F089E30-BE36-42C6-93EE-4A6706F71CF4}"/>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CADCFAFE-C8E8-452E-9C01-0E349023FCD8}" type="slidenum">
              <a:rPr lang="en-US"/>
              <a:pPr>
                <a:defRPr/>
              </a:pPr>
              <a:t>‹#›</a:t>
            </a:fld>
            <a:endParaRPr lang="en-US"/>
          </a:p>
        </p:txBody>
      </p:sp>
    </p:spTree>
    <p:extLst>
      <p:ext uri="{BB962C8B-B14F-4D97-AF65-F5344CB8AC3E}">
        <p14:creationId xmlns:p14="http://schemas.microsoft.com/office/powerpoint/2010/main" val="195072086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36AE04-3995-4CF0-B5EA-D6CA2FFD36A8}"/>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76000052-BD31-4B14-978E-63477EAD928F}"/>
              </a:ext>
            </a:extLst>
          </p:cNvPr>
          <p:cNvSpPr>
            <a:spLocks noGrp="1" noChangeArrowheads="1"/>
          </p:cNvSpPr>
          <p:nvPr>
            <p:ph type="ftr" sz="quarter" idx="11"/>
          </p:nvPr>
        </p:nvSpPr>
        <p:spPr/>
        <p:txBody>
          <a:bodyPr/>
          <a:lstStyle>
            <a:lvl1pPr>
              <a:defRPr>
                <a:latin typeface="Arial" charset="0"/>
              </a:defRPr>
            </a:lvl1pPr>
          </a:lstStyle>
          <a:p>
            <a:pPr>
              <a:defRPr/>
            </a:pPr>
            <a:r>
              <a:rPr lang="en-US"/>
              <a:t>KMRREC and UMDNJ</a:t>
            </a:r>
          </a:p>
        </p:txBody>
      </p:sp>
      <p:sp>
        <p:nvSpPr>
          <p:cNvPr id="7" name="Slide Number Placeholder 6">
            <a:extLst>
              <a:ext uri="{FF2B5EF4-FFF2-40B4-BE49-F238E27FC236}">
                <a16:creationId xmlns:a16="http://schemas.microsoft.com/office/drawing/2014/main" id="{DDCF9738-58D2-40D5-A77C-627047BD05E7}"/>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AB8B9B9B-AE34-4E55-8A17-12FA1E80B952}" type="slidenum">
              <a:rPr lang="en-US"/>
              <a:pPr>
                <a:defRPr/>
              </a:pPr>
              <a:t>‹#›</a:t>
            </a:fld>
            <a:endParaRPr lang="en-US"/>
          </a:p>
        </p:txBody>
      </p:sp>
    </p:spTree>
    <p:extLst>
      <p:ext uri="{BB962C8B-B14F-4D97-AF65-F5344CB8AC3E}">
        <p14:creationId xmlns:p14="http://schemas.microsoft.com/office/powerpoint/2010/main" val="317385828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6D52B48-3C2F-4EC7-86D5-E5EB7CF18E46}"/>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7" name="Rectangle 5">
            <a:extLst>
              <a:ext uri="{FF2B5EF4-FFF2-40B4-BE49-F238E27FC236}">
                <a16:creationId xmlns:a16="http://schemas.microsoft.com/office/drawing/2014/main" id="{6862EC30-1BC3-4FB2-9D38-A34A2B5E4EB6}"/>
              </a:ext>
            </a:extLst>
          </p:cNvPr>
          <p:cNvSpPr>
            <a:spLocks noGrp="1" noChangeArrowheads="1"/>
          </p:cNvSpPr>
          <p:nvPr>
            <p:ph type="ftr" sz="quarter" idx="11"/>
          </p:nvPr>
        </p:nvSpPr>
        <p:spPr/>
        <p:txBody>
          <a:bodyPr/>
          <a:lstStyle>
            <a:lvl1pPr>
              <a:defRPr>
                <a:latin typeface="Arial" charset="0"/>
              </a:defRPr>
            </a:lvl1pPr>
          </a:lstStyle>
          <a:p>
            <a:pPr>
              <a:defRPr/>
            </a:pPr>
            <a:r>
              <a:rPr lang="en-US"/>
              <a:t>KMRREC and UMDNJ</a:t>
            </a:r>
          </a:p>
        </p:txBody>
      </p:sp>
      <p:sp>
        <p:nvSpPr>
          <p:cNvPr id="8" name="Rectangle 6">
            <a:extLst>
              <a:ext uri="{FF2B5EF4-FFF2-40B4-BE49-F238E27FC236}">
                <a16:creationId xmlns:a16="http://schemas.microsoft.com/office/drawing/2014/main" id="{A42323E7-790D-4925-8FDC-C3E943189234}"/>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FFD7DAE9-7460-4A27-95C6-22374970B695}" type="slidenum">
              <a:rPr lang="en-US"/>
              <a:pPr>
                <a:defRPr/>
              </a:pPr>
              <a:t>‹#›</a:t>
            </a:fld>
            <a:endParaRPr lang="en-US"/>
          </a:p>
        </p:txBody>
      </p:sp>
    </p:spTree>
    <p:extLst>
      <p:ext uri="{BB962C8B-B14F-4D97-AF65-F5344CB8AC3E}">
        <p14:creationId xmlns:p14="http://schemas.microsoft.com/office/powerpoint/2010/main" val="119117223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EB47F5-BC15-42E2-AA79-BE360771BC45}"/>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Footer Placeholder 5">
            <a:extLst>
              <a:ext uri="{FF2B5EF4-FFF2-40B4-BE49-F238E27FC236}">
                <a16:creationId xmlns:a16="http://schemas.microsoft.com/office/drawing/2014/main" id="{D8818B15-E5A5-4F98-8BF8-203D3E8E5F69}"/>
              </a:ext>
            </a:extLst>
          </p:cNvPr>
          <p:cNvSpPr>
            <a:spLocks noGrp="1" noChangeArrowheads="1"/>
          </p:cNvSpPr>
          <p:nvPr>
            <p:ph type="ftr" sz="quarter" idx="11"/>
          </p:nvPr>
        </p:nvSpPr>
        <p:spPr/>
        <p:txBody>
          <a:bodyPr/>
          <a:lstStyle>
            <a:lvl1pPr>
              <a:defRPr>
                <a:latin typeface="Arial" charset="0"/>
              </a:defRPr>
            </a:lvl1pPr>
          </a:lstStyle>
          <a:p>
            <a:pPr>
              <a:defRPr/>
            </a:pPr>
            <a:r>
              <a:rPr lang="en-US"/>
              <a:t>KMRREC and UMDNJ</a:t>
            </a:r>
          </a:p>
        </p:txBody>
      </p:sp>
      <p:sp>
        <p:nvSpPr>
          <p:cNvPr id="7" name="Slide Number Placeholder 6">
            <a:extLst>
              <a:ext uri="{FF2B5EF4-FFF2-40B4-BE49-F238E27FC236}">
                <a16:creationId xmlns:a16="http://schemas.microsoft.com/office/drawing/2014/main" id="{774609E2-24B1-467B-B242-BF85335605C4}"/>
              </a:ext>
            </a:extLst>
          </p:cNvPr>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968930EC-A625-447E-ABE0-BC1599902612}" type="slidenum">
              <a:rPr lang="en-US"/>
              <a:pPr>
                <a:defRPr/>
              </a:pPr>
              <a:t>‹#›</a:t>
            </a:fld>
            <a:endParaRPr lang="en-US"/>
          </a:p>
        </p:txBody>
      </p:sp>
    </p:spTree>
    <p:extLst>
      <p:ext uri="{BB962C8B-B14F-4D97-AF65-F5344CB8AC3E}">
        <p14:creationId xmlns:p14="http://schemas.microsoft.com/office/powerpoint/2010/main" val="85464797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93D0-CC57-4CCB-ACA4-9906A3A4085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B296905-BD13-4076-A622-E3FB22C3FB8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54A7923-0826-4F8D-9EE6-E4CDB761B3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99FF85D-5C44-4A3D-A5D5-F276A6AF922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488DE4B-3657-40A6-BEDA-9644A0CC5671}"/>
              </a:ext>
            </a:extLst>
          </p:cNvPr>
          <p:cNvSpPr>
            <a:spLocks noGrp="1"/>
          </p:cNvSpPr>
          <p:nvPr>
            <p:ph type="sldNum" sz="quarter" idx="12"/>
          </p:nvPr>
        </p:nvSpPr>
        <p:spPr/>
        <p:txBody>
          <a:bodyPr/>
          <a:lstStyle/>
          <a:p>
            <a:pPr>
              <a:defRPr/>
            </a:pPr>
            <a:fld id="{9FB8B83E-FF71-45FF-B830-C8840122D57B}" type="slidenum">
              <a:rPr lang="en-US" smtClean="0"/>
              <a:pPr>
                <a:defRPr/>
              </a:pPr>
              <a:t>‹#›</a:t>
            </a:fld>
            <a:endParaRPr lang="en-US"/>
          </a:p>
        </p:txBody>
      </p:sp>
    </p:spTree>
    <p:extLst>
      <p:ext uri="{BB962C8B-B14F-4D97-AF65-F5344CB8AC3E}">
        <p14:creationId xmlns:p14="http://schemas.microsoft.com/office/powerpoint/2010/main" val="1087004270"/>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BBF5A-E75B-4262-8043-C96D0003E1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63746-9FE5-4FA0-9099-54D1200C67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2C5BB-A292-4ECC-AC7E-1BB6761A9AE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C907AF2-828A-4308-BB10-FC4986804E46}"/>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60A46BC-C5B5-4906-B0D3-DD73AC5B8B91}"/>
              </a:ext>
            </a:extLst>
          </p:cNvPr>
          <p:cNvSpPr>
            <a:spLocks noGrp="1"/>
          </p:cNvSpPr>
          <p:nvPr>
            <p:ph type="sldNum" sz="quarter" idx="12"/>
          </p:nvPr>
        </p:nvSpPr>
        <p:spPr/>
        <p:txBody>
          <a:bodyPr/>
          <a:lstStyle/>
          <a:p>
            <a:pPr>
              <a:defRPr/>
            </a:pPr>
            <a:fld id="{F3DD8398-2BE1-473E-95CB-3C583E772A46}" type="slidenum">
              <a:rPr lang="en-US" smtClean="0"/>
              <a:pPr>
                <a:defRPr/>
              </a:pPr>
              <a:t>‹#›</a:t>
            </a:fld>
            <a:endParaRPr lang="en-US"/>
          </a:p>
        </p:txBody>
      </p:sp>
    </p:spTree>
    <p:extLst>
      <p:ext uri="{BB962C8B-B14F-4D97-AF65-F5344CB8AC3E}">
        <p14:creationId xmlns:p14="http://schemas.microsoft.com/office/powerpoint/2010/main" val="1576877264"/>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180F9-4522-F842-ABB1-A2CC24656A4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E71A3-F560-E441-B5E3-3FC75E3F4993}" type="slidenum">
              <a:rPr lang="en-US" smtClean="0"/>
              <a:t>‹#›</a:t>
            </a:fld>
            <a:endParaRPr lang="en-US"/>
          </a:p>
        </p:txBody>
      </p:sp>
    </p:spTree>
    <p:extLst>
      <p:ext uri="{BB962C8B-B14F-4D97-AF65-F5344CB8AC3E}">
        <p14:creationId xmlns:p14="http://schemas.microsoft.com/office/powerpoint/2010/main" val="1477345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E53E-F6D1-4270-B09E-AAF8E6B996B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CECF661-DE29-4158-8151-E6DAEB2702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8081F9-0DA9-4D94-A7BA-01B26D75967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4729BBC7-7A83-46C8-8D00-160C9F4F473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8B0D9BD-7F48-4CB0-9A52-B1639701C01D}"/>
              </a:ext>
            </a:extLst>
          </p:cNvPr>
          <p:cNvSpPr>
            <a:spLocks noGrp="1"/>
          </p:cNvSpPr>
          <p:nvPr>
            <p:ph type="sldNum" sz="quarter" idx="12"/>
          </p:nvPr>
        </p:nvSpPr>
        <p:spPr/>
        <p:txBody>
          <a:bodyPr/>
          <a:lstStyle/>
          <a:p>
            <a:pPr>
              <a:defRPr/>
            </a:pPr>
            <a:fld id="{973A3C7C-EECD-4E7D-8331-CFA6E55D65D8}" type="slidenum">
              <a:rPr lang="en-US" smtClean="0"/>
              <a:pPr>
                <a:defRPr/>
              </a:pPr>
              <a:t>‹#›</a:t>
            </a:fld>
            <a:endParaRPr lang="en-US"/>
          </a:p>
        </p:txBody>
      </p:sp>
    </p:spTree>
    <p:extLst>
      <p:ext uri="{BB962C8B-B14F-4D97-AF65-F5344CB8AC3E}">
        <p14:creationId xmlns:p14="http://schemas.microsoft.com/office/powerpoint/2010/main" val="3744885907"/>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9CFD-C44A-4E69-83D7-A05A370314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E27104-0B0A-474A-9A8B-126AF7D6D9C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ADB131-C0E8-4694-A0EA-B32F37628BF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98D130-0259-456D-96C0-0958AE484B1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C85959B9-7387-404E-925A-53B750CE57C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09941CE-065F-4288-8E42-D2F68E84CD5A}"/>
              </a:ext>
            </a:extLst>
          </p:cNvPr>
          <p:cNvSpPr>
            <a:spLocks noGrp="1"/>
          </p:cNvSpPr>
          <p:nvPr>
            <p:ph type="sldNum" sz="quarter" idx="12"/>
          </p:nvPr>
        </p:nvSpPr>
        <p:spPr/>
        <p:txBody>
          <a:bodyPr/>
          <a:lstStyle/>
          <a:p>
            <a:pPr>
              <a:defRPr/>
            </a:pPr>
            <a:fld id="{FA5B9C54-A2CE-49FB-805F-A836FF2F5F4F}" type="slidenum">
              <a:rPr lang="en-US" smtClean="0"/>
              <a:pPr>
                <a:defRPr/>
              </a:pPr>
              <a:t>‹#›</a:t>
            </a:fld>
            <a:endParaRPr lang="en-US"/>
          </a:p>
        </p:txBody>
      </p:sp>
    </p:spTree>
    <p:extLst>
      <p:ext uri="{BB962C8B-B14F-4D97-AF65-F5344CB8AC3E}">
        <p14:creationId xmlns:p14="http://schemas.microsoft.com/office/powerpoint/2010/main" val="1960261301"/>
      </p:ext>
    </p:extLst>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98AF-F70F-4421-BC1B-BB4F04F2B2B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F6250F-E590-4E6B-96FC-A9BF7DFAA5D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3223D5C-5973-40FC-BCD6-22E5611B818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C70BCB-F59A-4FFC-9F1E-501DB4A7D80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A80B294-1684-446B-9F72-7A4090A9A8F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FC4969-FA00-4783-B387-0A4DB961E8E8}"/>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EE5F3593-23D1-4151-8188-F190E0A88601}"/>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8BED6C9A-510A-4F0B-B3BD-A7131CF2D8F1}"/>
              </a:ext>
            </a:extLst>
          </p:cNvPr>
          <p:cNvSpPr>
            <a:spLocks noGrp="1"/>
          </p:cNvSpPr>
          <p:nvPr>
            <p:ph type="sldNum" sz="quarter" idx="12"/>
          </p:nvPr>
        </p:nvSpPr>
        <p:spPr/>
        <p:txBody>
          <a:bodyPr/>
          <a:lstStyle/>
          <a:p>
            <a:pPr>
              <a:defRPr/>
            </a:pPr>
            <a:fld id="{D6C36A81-DA07-4500-9541-D68053CC3681}" type="slidenum">
              <a:rPr lang="en-US" smtClean="0"/>
              <a:pPr>
                <a:defRPr/>
              </a:pPr>
              <a:t>‹#›</a:t>
            </a:fld>
            <a:endParaRPr lang="en-US"/>
          </a:p>
        </p:txBody>
      </p:sp>
    </p:spTree>
    <p:extLst>
      <p:ext uri="{BB962C8B-B14F-4D97-AF65-F5344CB8AC3E}">
        <p14:creationId xmlns:p14="http://schemas.microsoft.com/office/powerpoint/2010/main" val="932611802"/>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9742-38F0-4795-A219-DAEDD728D9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208F2F-FD49-4D9C-A88A-CEC0AEEE28AD}"/>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E04FAB35-5D5E-4027-A54E-EAE475EF7065}"/>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DFF27EED-E2A1-4C45-997E-0943D7F993CC}"/>
              </a:ext>
            </a:extLst>
          </p:cNvPr>
          <p:cNvSpPr>
            <a:spLocks noGrp="1"/>
          </p:cNvSpPr>
          <p:nvPr>
            <p:ph type="sldNum" sz="quarter" idx="12"/>
          </p:nvPr>
        </p:nvSpPr>
        <p:spPr/>
        <p:txBody>
          <a:bodyPr/>
          <a:lstStyle/>
          <a:p>
            <a:pPr>
              <a:defRPr/>
            </a:pPr>
            <a:fld id="{3A3DE524-0F20-46DB-86C0-3726E50F8BCE}" type="slidenum">
              <a:rPr lang="en-US" smtClean="0"/>
              <a:pPr>
                <a:defRPr/>
              </a:pPr>
              <a:t>‹#›</a:t>
            </a:fld>
            <a:endParaRPr lang="en-US"/>
          </a:p>
        </p:txBody>
      </p:sp>
    </p:spTree>
    <p:extLst>
      <p:ext uri="{BB962C8B-B14F-4D97-AF65-F5344CB8AC3E}">
        <p14:creationId xmlns:p14="http://schemas.microsoft.com/office/powerpoint/2010/main" val="85552478"/>
      </p:ext>
    </p:extLst>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9CBD74-615C-49CC-8E80-C4BF5BD283A7}"/>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7F414EF4-E38D-437A-B2EF-529F7D6EC036}"/>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41F53D4-4A94-467A-B750-E26522259115}"/>
              </a:ext>
            </a:extLst>
          </p:cNvPr>
          <p:cNvSpPr>
            <a:spLocks noGrp="1"/>
          </p:cNvSpPr>
          <p:nvPr>
            <p:ph type="sldNum" sz="quarter" idx="12"/>
          </p:nvPr>
        </p:nvSpPr>
        <p:spPr/>
        <p:txBody>
          <a:bodyPr/>
          <a:lstStyle/>
          <a:p>
            <a:pPr>
              <a:defRPr/>
            </a:pPr>
            <a:fld id="{B933E568-5BEE-47DB-A691-ED4FE15B8096}" type="slidenum">
              <a:rPr lang="en-US" smtClean="0"/>
              <a:pPr>
                <a:defRPr/>
              </a:pPr>
              <a:t>‹#›</a:t>
            </a:fld>
            <a:endParaRPr lang="en-US"/>
          </a:p>
        </p:txBody>
      </p:sp>
    </p:spTree>
    <p:extLst>
      <p:ext uri="{BB962C8B-B14F-4D97-AF65-F5344CB8AC3E}">
        <p14:creationId xmlns:p14="http://schemas.microsoft.com/office/powerpoint/2010/main" val="19884463"/>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F697-FE07-4C3C-9EE7-5984D5935F6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B90736E-8FF3-49AF-BCAE-44B4DB80428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1B10EE-EBBF-47C4-9A38-EB6150EAF0B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C56EFD6-201E-4679-A1FE-90EDBC4326B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7BF4E233-E62D-4AEB-9517-35234CB40D1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C1AA4B0-52DD-4EF8-8310-B5D10E08A437}"/>
              </a:ext>
            </a:extLst>
          </p:cNvPr>
          <p:cNvSpPr>
            <a:spLocks noGrp="1"/>
          </p:cNvSpPr>
          <p:nvPr>
            <p:ph type="sldNum" sz="quarter" idx="12"/>
          </p:nvPr>
        </p:nvSpPr>
        <p:spPr/>
        <p:txBody>
          <a:bodyPr/>
          <a:lstStyle/>
          <a:p>
            <a:pPr>
              <a:defRPr/>
            </a:pPr>
            <a:fld id="{61756725-43E0-46D4-8BC4-1D623A4727CA}" type="slidenum">
              <a:rPr lang="en-US" smtClean="0"/>
              <a:pPr>
                <a:defRPr/>
              </a:pPr>
              <a:t>‹#›</a:t>
            </a:fld>
            <a:endParaRPr lang="en-US"/>
          </a:p>
        </p:txBody>
      </p:sp>
    </p:spTree>
    <p:extLst>
      <p:ext uri="{BB962C8B-B14F-4D97-AF65-F5344CB8AC3E}">
        <p14:creationId xmlns:p14="http://schemas.microsoft.com/office/powerpoint/2010/main" val="1487619221"/>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D7B7-9662-44A4-BBCA-658C720E69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EA921DA-246A-49CA-84B2-E3D0210760A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276445D-CFB7-4E2C-A1A7-5487E9A178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F72B332-4FB4-413F-B0B9-218AC2F318EA}"/>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79453260-6577-4643-99C8-D16FFDDDB616}"/>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12DAD3B-D9BB-42C8-8FC6-E29029F49BB2}"/>
              </a:ext>
            </a:extLst>
          </p:cNvPr>
          <p:cNvSpPr>
            <a:spLocks noGrp="1"/>
          </p:cNvSpPr>
          <p:nvPr>
            <p:ph type="sldNum" sz="quarter" idx="12"/>
          </p:nvPr>
        </p:nvSpPr>
        <p:spPr/>
        <p:txBody>
          <a:bodyPr/>
          <a:lstStyle/>
          <a:p>
            <a:pPr>
              <a:defRPr/>
            </a:pPr>
            <a:fld id="{62338B9F-0D3F-4CD7-9068-D36DFC7071A4}" type="slidenum">
              <a:rPr lang="en-US" smtClean="0"/>
              <a:pPr>
                <a:defRPr/>
              </a:pPr>
              <a:t>‹#›</a:t>
            </a:fld>
            <a:endParaRPr lang="en-US"/>
          </a:p>
        </p:txBody>
      </p:sp>
    </p:spTree>
    <p:extLst>
      <p:ext uri="{BB962C8B-B14F-4D97-AF65-F5344CB8AC3E}">
        <p14:creationId xmlns:p14="http://schemas.microsoft.com/office/powerpoint/2010/main" val="3189787203"/>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6387-44E1-496E-8E3E-31F39C8862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3FCFD4-0FBE-4154-9944-E0C13A0F26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92E81B-1898-4B5F-9B09-5F79B49756F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4BA751D-60C5-42D7-8502-90414DA6047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1F5B042-1B20-448F-B468-78BD5231D7B2}"/>
              </a:ext>
            </a:extLst>
          </p:cNvPr>
          <p:cNvSpPr>
            <a:spLocks noGrp="1"/>
          </p:cNvSpPr>
          <p:nvPr>
            <p:ph type="sldNum" sz="quarter" idx="12"/>
          </p:nvPr>
        </p:nvSpPr>
        <p:spPr/>
        <p:txBody>
          <a:bodyPr/>
          <a:lstStyle/>
          <a:p>
            <a:pPr>
              <a:defRPr/>
            </a:pPr>
            <a:fld id="{ACF33CBB-E357-4DAB-8141-F8DD659BC4F9}" type="slidenum">
              <a:rPr lang="en-US" smtClean="0"/>
              <a:pPr>
                <a:defRPr/>
              </a:pPr>
              <a:t>‹#›</a:t>
            </a:fld>
            <a:endParaRPr lang="en-US"/>
          </a:p>
        </p:txBody>
      </p:sp>
    </p:spTree>
    <p:extLst>
      <p:ext uri="{BB962C8B-B14F-4D97-AF65-F5344CB8AC3E}">
        <p14:creationId xmlns:p14="http://schemas.microsoft.com/office/powerpoint/2010/main" val="1390076823"/>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5CE60D-42A6-4AAC-9B0D-E893BC97D23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7CB9CB-9714-44CB-AC73-BADC7E9D28B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E87DB-C2BE-4257-8EBB-B17EFA0219A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62D143C-62D0-4A21-929D-3BB32CA1137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D53FC4D-3E41-4A99-9FE8-7D49FDFCD162}"/>
              </a:ext>
            </a:extLst>
          </p:cNvPr>
          <p:cNvSpPr>
            <a:spLocks noGrp="1"/>
          </p:cNvSpPr>
          <p:nvPr>
            <p:ph type="sldNum" sz="quarter" idx="12"/>
          </p:nvPr>
        </p:nvSpPr>
        <p:spPr/>
        <p:txBody>
          <a:bodyPr/>
          <a:lstStyle/>
          <a:p>
            <a:pPr>
              <a:defRPr/>
            </a:pPr>
            <a:fld id="{8FFDB59F-20FE-4EB1-9466-5D1206574A5E}" type="slidenum">
              <a:rPr lang="en-US" smtClean="0"/>
              <a:pPr>
                <a:defRPr/>
              </a:pPr>
              <a:t>‹#›</a:t>
            </a:fld>
            <a:endParaRPr lang="en-US"/>
          </a:p>
        </p:txBody>
      </p:sp>
    </p:spTree>
    <p:extLst>
      <p:ext uri="{BB962C8B-B14F-4D97-AF65-F5344CB8AC3E}">
        <p14:creationId xmlns:p14="http://schemas.microsoft.com/office/powerpoint/2010/main" val="882132813"/>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5F37C05-A0F4-4DDA-AC5B-8C13B861B110}" type="datetimeFigureOut">
              <a:rPr lang="en-US" smtClean="0"/>
              <a:pPr/>
              <a:t>8/12/2025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359E85D-7EF6-41CF-AAB0-12066F5BAC5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35401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2180F9-4522-F842-ABB1-A2CC24656A4C}"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E71A3-F560-E441-B5E3-3FC75E3F4993}" type="slidenum">
              <a:rPr lang="en-US" smtClean="0"/>
              <a:t>‹#›</a:t>
            </a:fld>
            <a:endParaRPr lang="en-US"/>
          </a:p>
        </p:txBody>
      </p:sp>
    </p:spTree>
    <p:extLst>
      <p:ext uri="{BB962C8B-B14F-4D97-AF65-F5344CB8AC3E}">
        <p14:creationId xmlns:p14="http://schemas.microsoft.com/office/powerpoint/2010/main" val="2349664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25F37C05-A0F4-4DDA-AC5B-8C13B861B110}"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9E85D-7EF6-41CF-AAB0-12066F5BAC5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86310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5F37C05-A0F4-4DDA-AC5B-8C13B861B110}" type="datetimeFigureOut">
              <a:rPr lang="en-US" smtClean="0"/>
              <a:pPr/>
              <a:t>8/12/2025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359E85D-7EF6-41CF-AAB0-12066F5BAC5B}" type="slidenum">
              <a:rPr lang="en-US" smtClean="0"/>
              <a:pPr/>
              <a:t>‹#›</a:t>
            </a:fld>
            <a:endParaRPr lang="en-US"/>
          </a:p>
        </p:txBody>
      </p:sp>
    </p:spTree>
    <p:extLst>
      <p:ext uri="{BB962C8B-B14F-4D97-AF65-F5344CB8AC3E}">
        <p14:creationId xmlns:p14="http://schemas.microsoft.com/office/powerpoint/2010/main" val="680836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5F37C05-A0F4-4DDA-AC5B-8C13B861B110}" type="datetimeFigureOut">
              <a:rPr lang="en-US" smtClean="0"/>
              <a:pPr/>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9E85D-7EF6-41CF-AAB0-12066F5BAC5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53540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5F37C05-A0F4-4DDA-AC5B-8C13B861B110}" type="datetimeFigureOut">
              <a:rPr lang="en-US" smtClean="0"/>
              <a:pPr/>
              <a:t>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59E85D-7EF6-41CF-AAB0-12066F5BAC5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4377604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5F37C05-A0F4-4DDA-AC5B-8C13B861B110}" type="datetimeFigureOut">
              <a:rPr lang="en-US" smtClean="0"/>
              <a:pPr/>
              <a:t>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59E85D-7EF6-41CF-AAB0-12066F5BAC5B}" type="slidenum">
              <a:rPr lang="en-US" smtClean="0"/>
              <a:pPr/>
              <a:t>‹#›</a:t>
            </a:fld>
            <a:endParaRPr lang="en-US"/>
          </a:p>
        </p:txBody>
      </p:sp>
    </p:spTree>
    <p:extLst>
      <p:ext uri="{BB962C8B-B14F-4D97-AF65-F5344CB8AC3E}">
        <p14:creationId xmlns:p14="http://schemas.microsoft.com/office/powerpoint/2010/main" val="3767315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37C05-A0F4-4DDA-AC5B-8C13B861B110}" type="datetimeFigureOut">
              <a:rPr lang="en-US" smtClean="0"/>
              <a:pPr/>
              <a:t>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59E85D-7EF6-41CF-AAB0-12066F5BAC5B}" type="slidenum">
              <a:rPr lang="en-US" smtClean="0"/>
              <a:pPr/>
              <a:t>‹#›</a:t>
            </a:fld>
            <a:endParaRPr lang="en-US"/>
          </a:p>
        </p:txBody>
      </p:sp>
    </p:spTree>
    <p:extLst>
      <p:ext uri="{BB962C8B-B14F-4D97-AF65-F5344CB8AC3E}">
        <p14:creationId xmlns:p14="http://schemas.microsoft.com/office/powerpoint/2010/main" val="25358060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5F37C05-A0F4-4DDA-AC5B-8C13B861B110}" type="datetimeFigureOut">
              <a:rPr lang="en-US" smtClean="0"/>
              <a:pPr/>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9E85D-7EF6-41CF-AAB0-12066F5BAC5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587103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5F37C05-A0F4-4DDA-AC5B-8C13B861B110}" type="datetimeFigureOut">
              <a:rPr lang="en-US" smtClean="0"/>
              <a:pPr/>
              <a:t>8/12/2025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359E85D-7EF6-41CF-AAB0-12066F5BAC5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090456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F37C05-A0F4-4DDA-AC5B-8C13B861B110}"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9E85D-7EF6-41CF-AAB0-12066F5BAC5B}" type="slidenum">
              <a:rPr lang="en-US" smtClean="0"/>
              <a:pPr/>
              <a:t>‹#›</a:t>
            </a:fld>
            <a:endParaRPr lang="en-US"/>
          </a:p>
        </p:txBody>
      </p:sp>
    </p:spTree>
    <p:extLst>
      <p:ext uri="{BB962C8B-B14F-4D97-AF65-F5344CB8AC3E}">
        <p14:creationId xmlns:p14="http://schemas.microsoft.com/office/powerpoint/2010/main" val="22364467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F37C05-A0F4-4DDA-AC5B-8C13B861B110}"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59E85D-7EF6-41CF-AAB0-12066F5BAC5B}" type="slidenum">
              <a:rPr lang="en-US" smtClean="0"/>
              <a:pPr/>
              <a:t>‹#›</a:t>
            </a:fld>
            <a:endParaRPr lang="en-US"/>
          </a:p>
        </p:txBody>
      </p:sp>
    </p:spTree>
    <p:extLst>
      <p:ext uri="{BB962C8B-B14F-4D97-AF65-F5344CB8AC3E}">
        <p14:creationId xmlns:p14="http://schemas.microsoft.com/office/powerpoint/2010/main" val="243557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2180F9-4522-F842-ABB1-A2CC24656A4C}" type="datetimeFigureOut">
              <a:rPr lang="en-US" smtClean="0"/>
              <a:t>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E71A3-F560-E441-B5E3-3FC75E3F4993}" type="slidenum">
              <a:rPr lang="en-US" smtClean="0"/>
              <a:t>‹#›</a:t>
            </a:fld>
            <a:endParaRPr lang="en-US"/>
          </a:p>
        </p:txBody>
      </p:sp>
    </p:spTree>
    <p:extLst>
      <p:ext uri="{BB962C8B-B14F-4D97-AF65-F5344CB8AC3E}">
        <p14:creationId xmlns:p14="http://schemas.microsoft.com/office/powerpoint/2010/main" val="3857248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Interior Slide">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5943600"/>
            <a:ext cx="9144000" cy="914400"/>
          </a:xfrm>
          <a:prstGeom prst="rect">
            <a:avLst/>
          </a:prstGeom>
          <a:solidFill>
            <a:srgbClr val="790A2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5943600"/>
            <a:ext cx="9144000" cy="1588"/>
          </a:xfrm>
          <a:prstGeom prst="line">
            <a:avLst/>
          </a:prstGeom>
          <a:ln w="25400">
            <a:solidFill>
              <a:srgbClr val="F1AB1F"/>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13"/>
          <p:cNvSpPr>
            <a:spLocks noGrp="1"/>
          </p:cNvSpPr>
          <p:nvPr>
            <p:ph sz="quarter" idx="13"/>
          </p:nvPr>
        </p:nvSpPr>
        <p:spPr>
          <a:xfrm>
            <a:off x="457200" y="1219200"/>
            <a:ext cx="8229600" cy="4648200"/>
          </a:xfrm>
          <a:prstGeom prst="rect">
            <a:avLst/>
          </a:prstGeom>
        </p:spPr>
        <p:txBody>
          <a:bodyPr vert="horz"/>
          <a:lstStyle>
            <a:lvl1pPr marL="342900" indent="-342900">
              <a:buClr>
                <a:srgbClr val="790A26"/>
              </a:buClr>
              <a:buSzPct val="85000"/>
              <a:buFont typeface="Arial"/>
              <a:buChar char="•"/>
              <a:defRPr baseline="0">
                <a:solidFill>
                  <a:schemeClr val="bg1"/>
                </a:solidFill>
                <a:latin typeface="+mn-lt"/>
                <a:cs typeface="Frutiger 55 Roman"/>
              </a:defRPr>
            </a:lvl1pPr>
            <a:lvl2pPr marL="742950" indent="-285750">
              <a:buClr>
                <a:srgbClr val="790A26"/>
              </a:buClr>
              <a:buSzPct val="85000"/>
              <a:buFont typeface="Arial"/>
              <a:buChar char="•"/>
              <a:defRPr baseline="0">
                <a:solidFill>
                  <a:schemeClr val="bg1"/>
                </a:solidFill>
                <a:latin typeface="+mn-lt"/>
                <a:cs typeface="Frutiger 55 Roman"/>
              </a:defRPr>
            </a:lvl2pPr>
            <a:lvl3pPr marL="1143000" indent="-228600">
              <a:buClr>
                <a:srgbClr val="790A26"/>
              </a:buClr>
              <a:buSzPct val="85000"/>
              <a:buFont typeface="Arial"/>
              <a:buChar char="•"/>
              <a:defRPr baseline="0">
                <a:solidFill>
                  <a:schemeClr val="bg1"/>
                </a:solidFill>
                <a:latin typeface="+mn-lt"/>
                <a:cs typeface="Frutiger 55 Roman"/>
              </a:defRPr>
            </a:lvl3pPr>
            <a:lvl4pPr marL="1600200" indent="-228600">
              <a:buClr>
                <a:srgbClr val="790A26"/>
              </a:buClr>
              <a:buSzPct val="85000"/>
              <a:buFont typeface="Arial"/>
              <a:buChar char="•"/>
              <a:defRPr baseline="0">
                <a:solidFill>
                  <a:schemeClr val="bg1"/>
                </a:solidFill>
                <a:latin typeface="+mn-lt"/>
                <a:cs typeface="Frutiger 55 Roman"/>
              </a:defRPr>
            </a:lvl4pPr>
            <a:lvl5pPr marL="2057400" indent="-228600">
              <a:buClr>
                <a:srgbClr val="790A26"/>
              </a:buClr>
              <a:buSzPct val="85000"/>
              <a:buFont typeface="Arial"/>
              <a:buChar char="•"/>
              <a:defRPr baseline="0">
                <a:solidFill>
                  <a:schemeClr val="bg1"/>
                </a:solidFill>
                <a:latin typeface="+mn-lt"/>
                <a:cs typeface="Frutiger 55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a:xfrm>
            <a:off x="457200" y="228600"/>
            <a:ext cx="8229600" cy="990600"/>
          </a:xfrm>
          <a:prstGeom prst="rect">
            <a:avLst/>
          </a:prstGeom>
        </p:spPr>
        <p:txBody>
          <a:bodyPr anchor="ctr">
            <a:normAutofit/>
          </a:bodyPr>
          <a:lstStyle>
            <a:lvl1pPr algn="l">
              <a:defRPr sz="4000" b="1" i="0">
                <a:solidFill>
                  <a:srgbClr val="000000"/>
                </a:solidFill>
                <a:latin typeface="Palatino Linotype"/>
                <a:cs typeface="Palatino Linotype"/>
              </a:defRPr>
            </a:lvl1pPr>
          </a:lstStyle>
          <a:p>
            <a:r>
              <a:rPr lang="en-US"/>
              <a:t>Click to edit Master title style</a:t>
            </a:r>
            <a:endParaRPr lang="en-US" dirty="0"/>
          </a:p>
        </p:txBody>
      </p:sp>
      <p:sp>
        <p:nvSpPr>
          <p:cNvPr id="16" name="Date Placeholder 15"/>
          <p:cNvSpPr>
            <a:spLocks noGrp="1"/>
          </p:cNvSpPr>
          <p:nvPr>
            <p:ph type="dt" sz="half" idx="14"/>
          </p:nvPr>
        </p:nvSpPr>
        <p:spPr>
          <a:xfrm>
            <a:off x="6553200" y="6228715"/>
            <a:ext cx="2133600" cy="365125"/>
          </a:xfrm>
          <a:prstGeom prst="rect">
            <a:avLst/>
          </a:prstGeom>
        </p:spPr>
        <p:txBody>
          <a:bodyPr/>
          <a:lstStyle>
            <a:lvl1pPr algn="r">
              <a:defRPr/>
            </a:lvl1pPr>
          </a:lstStyle>
          <a:p>
            <a:fld id="{3FE98728-8B25-A142-A87B-AACB3930A169}" type="slidenum">
              <a:rPr lang="en-US" smtClean="0"/>
              <a:pPr/>
              <a:t>‹#›</a:t>
            </a:fld>
            <a:endParaRPr lang="en-US" dirty="0"/>
          </a:p>
        </p:txBody>
      </p:sp>
      <p:pic>
        <p:nvPicPr>
          <p:cNvPr id="9" name="Picture 8" descr="Keck School of Medicine Lockups white gold CMYK_2lines.eps"/>
          <p:cNvPicPr>
            <a:picLocks noChangeAspect="1"/>
          </p:cNvPicPr>
          <p:nvPr userDrawn="1"/>
        </p:nvPicPr>
        <p:blipFill>
          <a:blip r:embed="rId2"/>
          <a:stretch>
            <a:fillRect/>
          </a:stretch>
        </p:blipFill>
        <p:spPr>
          <a:xfrm>
            <a:off x="400050" y="6172200"/>
            <a:ext cx="1554480" cy="426720"/>
          </a:xfrm>
          <a:prstGeom prst="rect">
            <a:avLst/>
          </a:prstGeom>
        </p:spPr>
      </p:pic>
    </p:spTree>
    <p:extLst>
      <p:ext uri="{BB962C8B-B14F-4D97-AF65-F5344CB8AC3E}">
        <p14:creationId xmlns:p14="http://schemas.microsoft.com/office/powerpoint/2010/main" val="23986296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75250F-8DB3-F042-B7E1-34D8DDDCBF06}"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2CC7-4CAD-8A42-9F72-F854EFDBFC5A}" type="slidenum">
              <a:rPr lang="en-US" smtClean="0"/>
              <a:t>‹#›</a:t>
            </a:fld>
            <a:endParaRPr lang="en-US"/>
          </a:p>
        </p:txBody>
      </p:sp>
    </p:spTree>
    <p:extLst>
      <p:ext uri="{BB962C8B-B14F-4D97-AF65-F5344CB8AC3E}">
        <p14:creationId xmlns:p14="http://schemas.microsoft.com/office/powerpoint/2010/main" val="2409379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F75250F-8DB3-F042-B7E1-34D8DDDCBF06}"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2CC7-4CAD-8A42-9F72-F854EFDBFC5A}" type="slidenum">
              <a:rPr lang="en-US" smtClean="0"/>
              <a:t>‹#›</a:t>
            </a:fld>
            <a:endParaRPr lang="en-US"/>
          </a:p>
        </p:txBody>
      </p:sp>
    </p:spTree>
    <p:extLst>
      <p:ext uri="{BB962C8B-B14F-4D97-AF65-F5344CB8AC3E}">
        <p14:creationId xmlns:p14="http://schemas.microsoft.com/office/powerpoint/2010/main" val="1247089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75250F-8DB3-F042-B7E1-34D8DDDCBF06}"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2CC7-4CAD-8A42-9F72-F854EFDBFC5A}" type="slidenum">
              <a:rPr lang="en-US" smtClean="0"/>
              <a:t>‹#›</a:t>
            </a:fld>
            <a:endParaRPr lang="en-US"/>
          </a:p>
        </p:txBody>
      </p:sp>
    </p:spTree>
    <p:extLst>
      <p:ext uri="{BB962C8B-B14F-4D97-AF65-F5344CB8AC3E}">
        <p14:creationId xmlns:p14="http://schemas.microsoft.com/office/powerpoint/2010/main" val="15015866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75250F-8DB3-F042-B7E1-34D8DDDCBF06}"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72CC7-4CAD-8A42-9F72-F854EFDBFC5A}" type="slidenum">
              <a:rPr lang="en-US" smtClean="0"/>
              <a:t>‹#›</a:t>
            </a:fld>
            <a:endParaRPr lang="en-US"/>
          </a:p>
        </p:txBody>
      </p:sp>
    </p:spTree>
    <p:extLst>
      <p:ext uri="{BB962C8B-B14F-4D97-AF65-F5344CB8AC3E}">
        <p14:creationId xmlns:p14="http://schemas.microsoft.com/office/powerpoint/2010/main" val="35051819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75250F-8DB3-F042-B7E1-34D8DDDCBF06}" type="datetimeFigureOut">
              <a:rPr lang="en-US" smtClean="0"/>
              <a:t>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972CC7-4CAD-8A42-9F72-F854EFDBFC5A}" type="slidenum">
              <a:rPr lang="en-US" smtClean="0"/>
              <a:t>‹#›</a:t>
            </a:fld>
            <a:endParaRPr lang="en-US"/>
          </a:p>
        </p:txBody>
      </p:sp>
    </p:spTree>
    <p:extLst>
      <p:ext uri="{BB962C8B-B14F-4D97-AF65-F5344CB8AC3E}">
        <p14:creationId xmlns:p14="http://schemas.microsoft.com/office/powerpoint/2010/main" val="3359038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F75250F-8DB3-F042-B7E1-34D8DDDCBF06}" type="datetimeFigureOut">
              <a:rPr lang="en-US" smtClean="0"/>
              <a:t>8/12/2025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F972CC7-4CAD-8A42-9F72-F854EFDBFC5A}" type="slidenum">
              <a:rPr lang="en-US" smtClean="0"/>
              <a:t>‹#›</a:t>
            </a:fld>
            <a:endParaRPr lang="en-US"/>
          </a:p>
        </p:txBody>
      </p:sp>
    </p:spTree>
    <p:extLst>
      <p:ext uri="{BB962C8B-B14F-4D97-AF65-F5344CB8AC3E}">
        <p14:creationId xmlns:p14="http://schemas.microsoft.com/office/powerpoint/2010/main" val="28711800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F75250F-8DB3-F042-B7E1-34D8DDDCBF06}" type="datetimeFigureOut">
              <a:rPr lang="en-US" smtClean="0"/>
              <a:t>8/12/2025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F972CC7-4CAD-8A42-9F72-F854EFDBFC5A}" type="slidenum">
              <a:rPr lang="en-US" smtClean="0"/>
              <a:t>‹#›</a:t>
            </a:fld>
            <a:endParaRPr lang="en-US"/>
          </a:p>
        </p:txBody>
      </p:sp>
    </p:spTree>
    <p:extLst>
      <p:ext uri="{BB962C8B-B14F-4D97-AF65-F5344CB8AC3E}">
        <p14:creationId xmlns:p14="http://schemas.microsoft.com/office/powerpoint/2010/main" val="3451350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FF75250F-8DB3-F042-B7E1-34D8DDDCBF06}" type="datetimeFigureOut">
              <a:rPr lang="en-US" smtClean="0"/>
              <a:t>8/12/2025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F972CC7-4CAD-8A42-9F72-F854EFDBFC5A}" type="slidenum">
              <a:rPr lang="en-US" smtClean="0"/>
              <a:t>‹#›</a:t>
            </a:fld>
            <a:endParaRPr lang="en-US"/>
          </a:p>
        </p:txBody>
      </p:sp>
    </p:spTree>
    <p:extLst>
      <p:ext uri="{BB962C8B-B14F-4D97-AF65-F5344CB8AC3E}">
        <p14:creationId xmlns:p14="http://schemas.microsoft.com/office/powerpoint/2010/main" val="32639814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FF75250F-8DB3-F042-B7E1-34D8DDDCBF06}"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72CC7-4CAD-8A42-9F72-F854EFDBFC5A}" type="slidenum">
              <a:rPr lang="en-US" smtClean="0"/>
              <a:t>‹#›</a:t>
            </a:fld>
            <a:endParaRPr lang="en-US"/>
          </a:p>
        </p:txBody>
      </p:sp>
    </p:spTree>
    <p:extLst>
      <p:ext uri="{BB962C8B-B14F-4D97-AF65-F5344CB8AC3E}">
        <p14:creationId xmlns:p14="http://schemas.microsoft.com/office/powerpoint/2010/main" val="244915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2180F9-4522-F842-ABB1-A2CC24656A4C}" type="datetimeFigureOut">
              <a:rPr lang="en-US" smtClean="0"/>
              <a:t>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E71A3-F560-E441-B5E3-3FC75E3F4993}" type="slidenum">
              <a:rPr lang="en-US" smtClean="0"/>
              <a:t>‹#›</a:t>
            </a:fld>
            <a:endParaRPr lang="en-US"/>
          </a:p>
        </p:txBody>
      </p:sp>
    </p:spTree>
    <p:extLst>
      <p:ext uri="{BB962C8B-B14F-4D97-AF65-F5344CB8AC3E}">
        <p14:creationId xmlns:p14="http://schemas.microsoft.com/office/powerpoint/2010/main" val="9623096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FF75250F-8DB3-F042-B7E1-34D8DDDCBF06}"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72CC7-4CAD-8A42-9F72-F854EFDBFC5A}" type="slidenum">
              <a:rPr lang="en-US" smtClean="0"/>
              <a:t>‹#›</a:t>
            </a:fld>
            <a:endParaRPr lang="en-US"/>
          </a:p>
        </p:txBody>
      </p:sp>
    </p:spTree>
    <p:extLst>
      <p:ext uri="{BB962C8B-B14F-4D97-AF65-F5344CB8AC3E}">
        <p14:creationId xmlns:p14="http://schemas.microsoft.com/office/powerpoint/2010/main" val="18471600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FF75250F-8DB3-F042-B7E1-34D8DDDCBF06}"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2CC7-4CAD-8A42-9F72-F854EFDBFC5A}" type="slidenum">
              <a:rPr lang="en-US" smtClean="0"/>
              <a:t>‹#›</a:t>
            </a:fld>
            <a:endParaRPr lang="en-US"/>
          </a:p>
        </p:txBody>
      </p:sp>
    </p:spTree>
    <p:extLst>
      <p:ext uri="{BB962C8B-B14F-4D97-AF65-F5344CB8AC3E}">
        <p14:creationId xmlns:p14="http://schemas.microsoft.com/office/powerpoint/2010/main" val="276053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FF75250F-8DB3-F042-B7E1-34D8DDDCBF06}"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2CC7-4CAD-8A42-9F72-F854EFDBFC5A}" type="slidenum">
              <a:rPr lang="en-US" smtClean="0"/>
              <a:t>‹#›</a:t>
            </a:fld>
            <a:endParaRPr lang="en-US"/>
          </a:p>
        </p:txBody>
      </p:sp>
      <p:sp>
        <p:nvSpPr>
          <p:cNvPr id="12" name="TextBox 11"/>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40555549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75250F-8DB3-F042-B7E1-34D8DDDCBF06}"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2CC7-4CAD-8A42-9F72-F854EFDBFC5A}" type="slidenum">
              <a:rPr lang="en-US" smtClean="0"/>
              <a:t>‹#›</a:t>
            </a:fld>
            <a:endParaRPr lang="en-US"/>
          </a:p>
        </p:txBody>
      </p:sp>
    </p:spTree>
    <p:extLst>
      <p:ext uri="{BB962C8B-B14F-4D97-AF65-F5344CB8AC3E}">
        <p14:creationId xmlns:p14="http://schemas.microsoft.com/office/powerpoint/2010/main" val="1385792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F75250F-8DB3-F042-B7E1-34D8DDDCBF06}" type="datetimeFigureOut">
              <a:rPr lang="en-US" smtClean="0"/>
              <a:t>8/12/2025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2CC7-4CAD-8A42-9F72-F854EFDBFC5A}" type="slidenum">
              <a:rPr lang="en-US" smtClean="0"/>
              <a:t>‹#›</a:t>
            </a:fld>
            <a:endParaRPr lang="en-US"/>
          </a:p>
        </p:txBody>
      </p:sp>
    </p:spTree>
    <p:extLst>
      <p:ext uri="{BB962C8B-B14F-4D97-AF65-F5344CB8AC3E}">
        <p14:creationId xmlns:p14="http://schemas.microsoft.com/office/powerpoint/2010/main" val="1818702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F75250F-8DB3-F042-B7E1-34D8DDDCBF06}" type="datetimeFigureOut">
              <a:rPr lang="en-US" smtClean="0"/>
              <a:t>8/12/2025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2CC7-4CAD-8A42-9F72-F854EFDBFC5A}" type="slidenum">
              <a:rPr lang="en-US" smtClean="0"/>
              <a:t>‹#›</a:t>
            </a:fld>
            <a:endParaRPr lang="en-US"/>
          </a:p>
        </p:txBody>
      </p:sp>
    </p:spTree>
    <p:extLst>
      <p:ext uri="{BB962C8B-B14F-4D97-AF65-F5344CB8AC3E}">
        <p14:creationId xmlns:p14="http://schemas.microsoft.com/office/powerpoint/2010/main" val="42744008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75250F-8DB3-F042-B7E1-34D8DDDCBF06}"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2CC7-4CAD-8A42-9F72-F854EFDBFC5A}" type="slidenum">
              <a:rPr lang="en-US" smtClean="0"/>
              <a:t>‹#›</a:t>
            </a:fld>
            <a:endParaRPr lang="en-US"/>
          </a:p>
        </p:txBody>
      </p:sp>
    </p:spTree>
    <p:extLst>
      <p:ext uri="{BB962C8B-B14F-4D97-AF65-F5344CB8AC3E}">
        <p14:creationId xmlns:p14="http://schemas.microsoft.com/office/powerpoint/2010/main" val="4816709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75250F-8DB3-F042-B7E1-34D8DDDCBF06}"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72CC7-4CAD-8A42-9F72-F854EFDBFC5A}" type="slidenum">
              <a:rPr lang="en-US" smtClean="0"/>
              <a:t>‹#›</a:t>
            </a:fld>
            <a:endParaRPr lang="en-US"/>
          </a:p>
        </p:txBody>
      </p:sp>
    </p:spTree>
    <p:extLst>
      <p:ext uri="{BB962C8B-B14F-4D97-AF65-F5344CB8AC3E}">
        <p14:creationId xmlns:p14="http://schemas.microsoft.com/office/powerpoint/2010/main" val="41666261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20434A0-6AD7-48A0-8FFF-F650353095EA}"/>
              </a:ext>
            </a:extLst>
          </p:cNvPr>
          <p:cNvSpPr>
            <a:spLocks noChangeArrowheads="1"/>
          </p:cNvSpPr>
          <p:nvPr/>
        </p:nvSpPr>
        <p:spPr bwMode="ltGray">
          <a:xfrm>
            <a:off x="0" y="0"/>
            <a:ext cx="825500" cy="6858000"/>
          </a:xfrm>
          <a:prstGeom prst="rect">
            <a:avLst/>
          </a:prstGeom>
          <a:solidFill>
            <a:schemeClr val="tx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400" b="1">
                <a:solidFill>
                  <a:srgbClr val="FFFF00"/>
                </a:solidFill>
                <a:latin typeface="Times New Roman" panose="02020603050405020304" pitchFamily="18" charset="0"/>
              </a:defRPr>
            </a:lvl1pPr>
            <a:lvl2pPr marL="742950" indent="-285750">
              <a:defRPr sz="4400" b="1">
                <a:solidFill>
                  <a:srgbClr val="FFFF00"/>
                </a:solidFill>
                <a:latin typeface="Times New Roman" panose="02020603050405020304" pitchFamily="18" charset="0"/>
              </a:defRPr>
            </a:lvl2pPr>
            <a:lvl3pPr marL="1143000" indent="-228600">
              <a:defRPr sz="4400" b="1">
                <a:solidFill>
                  <a:srgbClr val="FFFF00"/>
                </a:solidFill>
                <a:latin typeface="Times New Roman" panose="02020603050405020304" pitchFamily="18" charset="0"/>
              </a:defRPr>
            </a:lvl3pPr>
            <a:lvl4pPr marL="1600200" indent="-228600">
              <a:defRPr sz="4400" b="1">
                <a:solidFill>
                  <a:srgbClr val="FFFF00"/>
                </a:solidFill>
                <a:latin typeface="Times New Roman" panose="02020603050405020304" pitchFamily="18" charset="0"/>
              </a:defRPr>
            </a:lvl4pPr>
            <a:lvl5pPr marL="2057400" indent="-228600">
              <a:defRPr sz="4400" b="1">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b="1">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b="1">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b="1">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b="1">
                <a:solidFill>
                  <a:srgbClr val="FFFF00"/>
                </a:solidFill>
                <a:latin typeface="Times New Roman" panose="02020603050405020304" pitchFamily="18" charset="0"/>
              </a:defRPr>
            </a:lvl9pPr>
          </a:lstStyle>
          <a:p>
            <a:pPr>
              <a:defRPr/>
            </a:pPr>
            <a:endParaRPr lang="en-US" altLang="en-US"/>
          </a:p>
        </p:txBody>
      </p:sp>
      <p:sp>
        <p:nvSpPr>
          <p:cNvPr id="5" name="Rectangle 4">
            <a:extLst>
              <a:ext uri="{FF2B5EF4-FFF2-40B4-BE49-F238E27FC236}">
                <a16:creationId xmlns:a16="http://schemas.microsoft.com/office/drawing/2014/main" id="{01B03086-D9E7-48AB-9462-4D6F331C825C}"/>
              </a:ext>
            </a:extLst>
          </p:cNvPr>
          <p:cNvSpPr>
            <a:spLocks noChangeArrowheads="1"/>
          </p:cNvSpPr>
          <p:nvPr/>
        </p:nvSpPr>
        <p:spPr bwMode="ltGray">
          <a:xfrm>
            <a:off x="0" y="3543300"/>
            <a:ext cx="3343275" cy="122238"/>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400" b="1">
                <a:solidFill>
                  <a:srgbClr val="FFFF00"/>
                </a:solidFill>
                <a:latin typeface="Times New Roman" panose="02020603050405020304" pitchFamily="18" charset="0"/>
              </a:defRPr>
            </a:lvl1pPr>
            <a:lvl2pPr marL="742950" indent="-285750">
              <a:defRPr sz="4400" b="1">
                <a:solidFill>
                  <a:srgbClr val="FFFF00"/>
                </a:solidFill>
                <a:latin typeface="Times New Roman" panose="02020603050405020304" pitchFamily="18" charset="0"/>
              </a:defRPr>
            </a:lvl2pPr>
            <a:lvl3pPr marL="1143000" indent="-228600">
              <a:defRPr sz="4400" b="1">
                <a:solidFill>
                  <a:srgbClr val="FFFF00"/>
                </a:solidFill>
                <a:latin typeface="Times New Roman" panose="02020603050405020304" pitchFamily="18" charset="0"/>
              </a:defRPr>
            </a:lvl3pPr>
            <a:lvl4pPr marL="1600200" indent="-228600">
              <a:defRPr sz="4400" b="1">
                <a:solidFill>
                  <a:srgbClr val="FFFF00"/>
                </a:solidFill>
                <a:latin typeface="Times New Roman" panose="02020603050405020304" pitchFamily="18" charset="0"/>
              </a:defRPr>
            </a:lvl4pPr>
            <a:lvl5pPr marL="2057400" indent="-228600">
              <a:defRPr sz="4400" b="1">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b="1">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b="1">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b="1">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b="1">
                <a:solidFill>
                  <a:srgbClr val="FFFF00"/>
                </a:solidFill>
                <a:latin typeface="Times New Roman" panose="02020603050405020304" pitchFamily="18" charset="0"/>
              </a:defRPr>
            </a:lvl9pPr>
          </a:lstStyle>
          <a:p>
            <a:pPr>
              <a:defRPr/>
            </a:pPr>
            <a:endParaRPr lang="en-US" altLang="en-US"/>
          </a:p>
        </p:txBody>
      </p:sp>
      <p:sp>
        <p:nvSpPr>
          <p:cNvPr id="103427" name="Rectangle 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103428" name="Rectangle 4"/>
          <p:cNvSpPr>
            <a:spLocks noGrp="1" noChangeArrowheads="1"/>
          </p:cNvSpPr>
          <p:nvPr>
            <p:ph type="subTitle" idx="1"/>
          </p:nvPr>
        </p:nvSpPr>
        <p:spPr>
          <a:xfrm>
            <a:off x="14478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6" name="Date Placeholder 5">
            <a:extLst>
              <a:ext uri="{FF2B5EF4-FFF2-40B4-BE49-F238E27FC236}">
                <a16:creationId xmlns:a16="http://schemas.microsoft.com/office/drawing/2014/main" id="{744DE50D-BB58-4A45-8643-E35BD485FC94}"/>
              </a:ext>
            </a:extLst>
          </p:cNvPr>
          <p:cNvSpPr>
            <a:spLocks noGrp="1" noChangeArrowheads="1"/>
          </p:cNvSpPr>
          <p:nvPr>
            <p:ph type="dt" sz="half" idx="10"/>
          </p:nvPr>
        </p:nvSpPr>
        <p:spPr/>
        <p:txBody>
          <a:bodyPr/>
          <a:lstStyle>
            <a:lvl1pPr>
              <a:defRPr>
                <a:solidFill>
                  <a:srgbClr val="CCECFF"/>
                </a:solidFill>
              </a:defRPr>
            </a:lvl1pPr>
          </a:lstStyle>
          <a:p>
            <a:pPr>
              <a:defRPr/>
            </a:pPr>
            <a:endParaRPr lang="en-US"/>
          </a:p>
        </p:txBody>
      </p:sp>
      <p:sp>
        <p:nvSpPr>
          <p:cNvPr id="7" name="Footer Placeholder 6">
            <a:extLst>
              <a:ext uri="{FF2B5EF4-FFF2-40B4-BE49-F238E27FC236}">
                <a16:creationId xmlns:a16="http://schemas.microsoft.com/office/drawing/2014/main" id="{3AF078AF-23DD-4C49-9B5E-643BE3F104D9}"/>
              </a:ext>
            </a:extLst>
          </p:cNvPr>
          <p:cNvSpPr>
            <a:spLocks noGrp="1" noChangeArrowheads="1"/>
          </p:cNvSpPr>
          <p:nvPr>
            <p:ph type="ftr" sz="quarter" idx="11"/>
          </p:nvPr>
        </p:nvSpPr>
        <p:spPr/>
        <p:txBody>
          <a:bodyPr/>
          <a:lstStyle>
            <a:lvl1pPr>
              <a:defRPr>
                <a:solidFill>
                  <a:srgbClr val="CCECFF"/>
                </a:solidFill>
              </a:defRPr>
            </a:lvl1pPr>
          </a:lstStyle>
          <a:p>
            <a:pPr>
              <a:defRPr/>
            </a:pPr>
            <a:r>
              <a:rPr lang="en-US"/>
              <a:t>KMRREC and UMDNJ</a:t>
            </a:r>
          </a:p>
        </p:txBody>
      </p:sp>
      <p:sp>
        <p:nvSpPr>
          <p:cNvPr id="8" name="Slide Number Placeholder 7">
            <a:extLst>
              <a:ext uri="{FF2B5EF4-FFF2-40B4-BE49-F238E27FC236}">
                <a16:creationId xmlns:a16="http://schemas.microsoft.com/office/drawing/2014/main" id="{CB17F423-BBBA-49A3-98FA-F84C8056FCC7}"/>
              </a:ext>
            </a:extLst>
          </p:cNvPr>
          <p:cNvSpPr>
            <a:spLocks noGrp="1" noChangeArrowheads="1"/>
          </p:cNvSpPr>
          <p:nvPr>
            <p:ph type="sldNum" sz="quarter" idx="12"/>
          </p:nvPr>
        </p:nvSpPr>
        <p:spPr/>
        <p:txBody>
          <a:bodyPr/>
          <a:lstStyle>
            <a:lvl1pPr>
              <a:defRPr/>
            </a:lvl1pPr>
          </a:lstStyle>
          <a:p>
            <a:fld id="{59C27B66-83C9-42DB-AFE3-50FA67B21C86}" type="slidenum">
              <a:rPr lang="en-US" altLang="en-US"/>
              <a:pPr/>
              <a:t>‹#›</a:t>
            </a:fld>
            <a:endParaRPr lang="en-US" altLang="en-US"/>
          </a:p>
        </p:txBody>
      </p:sp>
    </p:spTree>
    <p:extLst>
      <p:ext uri="{BB962C8B-B14F-4D97-AF65-F5344CB8AC3E}">
        <p14:creationId xmlns:p14="http://schemas.microsoft.com/office/powerpoint/2010/main" val="1892069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4EFA09-2121-407A-A69A-1EF585C849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1427E0-DEE3-49B8-9132-295868A4EFE1}"/>
              </a:ext>
            </a:extLst>
          </p:cNvPr>
          <p:cNvSpPr>
            <a:spLocks noGrp="1" noChangeArrowheads="1"/>
          </p:cNvSpPr>
          <p:nvPr>
            <p:ph type="ftr" sz="quarter" idx="11"/>
          </p:nvPr>
        </p:nvSpPr>
        <p:spPr>
          <a:ln/>
        </p:spPr>
        <p:txBody>
          <a:bodyPr/>
          <a:lstStyle>
            <a:lvl1pPr>
              <a:defRPr/>
            </a:lvl1pPr>
          </a:lstStyle>
          <a:p>
            <a:pPr>
              <a:defRPr/>
            </a:pPr>
            <a:r>
              <a:rPr lang="en-US"/>
              <a:t>KMRREC and UMDNJ</a:t>
            </a:r>
          </a:p>
        </p:txBody>
      </p:sp>
      <p:sp>
        <p:nvSpPr>
          <p:cNvPr id="6" name="Rectangle 6">
            <a:extLst>
              <a:ext uri="{FF2B5EF4-FFF2-40B4-BE49-F238E27FC236}">
                <a16:creationId xmlns:a16="http://schemas.microsoft.com/office/drawing/2014/main" id="{B9ED26EF-52E1-467A-98A6-B271E4F62927}"/>
              </a:ext>
            </a:extLst>
          </p:cNvPr>
          <p:cNvSpPr>
            <a:spLocks noGrp="1" noChangeArrowheads="1"/>
          </p:cNvSpPr>
          <p:nvPr>
            <p:ph type="sldNum" sz="quarter" idx="12"/>
          </p:nvPr>
        </p:nvSpPr>
        <p:spPr>
          <a:ln/>
        </p:spPr>
        <p:txBody>
          <a:bodyPr/>
          <a:lstStyle>
            <a:lvl1pPr>
              <a:defRPr/>
            </a:lvl1pPr>
          </a:lstStyle>
          <a:p>
            <a:fld id="{8178B252-218F-4028-BE0E-8FD1747562CC}" type="slidenum">
              <a:rPr lang="en-US" altLang="en-US"/>
              <a:pPr/>
              <a:t>‹#›</a:t>
            </a:fld>
            <a:endParaRPr lang="en-US" altLang="en-US"/>
          </a:p>
        </p:txBody>
      </p:sp>
    </p:spTree>
    <p:extLst>
      <p:ext uri="{BB962C8B-B14F-4D97-AF65-F5344CB8AC3E}">
        <p14:creationId xmlns:p14="http://schemas.microsoft.com/office/powerpoint/2010/main" val="4081839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180F9-4522-F842-ABB1-A2CC24656A4C}" type="datetimeFigureOut">
              <a:rPr lang="en-US" smtClean="0"/>
              <a:t>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E71A3-F560-E441-B5E3-3FC75E3F4993}" type="slidenum">
              <a:rPr lang="en-US" smtClean="0"/>
              <a:t>‹#›</a:t>
            </a:fld>
            <a:endParaRPr lang="en-US"/>
          </a:p>
        </p:txBody>
      </p:sp>
    </p:spTree>
    <p:extLst>
      <p:ext uri="{BB962C8B-B14F-4D97-AF65-F5344CB8AC3E}">
        <p14:creationId xmlns:p14="http://schemas.microsoft.com/office/powerpoint/2010/main" val="15451883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00C0434-ECDA-4DF1-A737-1BFBC65AE6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BE93C3-6F54-4CCE-B571-E765FDA0E4C1}"/>
              </a:ext>
            </a:extLst>
          </p:cNvPr>
          <p:cNvSpPr>
            <a:spLocks noGrp="1" noChangeArrowheads="1"/>
          </p:cNvSpPr>
          <p:nvPr>
            <p:ph type="ftr" sz="quarter" idx="11"/>
          </p:nvPr>
        </p:nvSpPr>
        <p:spPr>
          <a:ln/>
        </p:spPr>
        <p:txBody>
          <a:bodyPr/>
          <a:lstStyle>
            <a:lvl1pPr>
              <a:defRPr/>
            </a:lvl1pPr>
          </a:lstStyle>
          <a:p>
            <a:pPr>
              <a:defRPr/>
            </a:pPr>
            <a:r>
              <a:rPr lang="en-US"/>
              <a:t>KMRREC and UMDNJ</a:t>
            </a:r>
          </a:p>
        </p:txBody>
      </p:sp>
      <p:sp>
        <p:nvSpPr>
          <p:cNvPr id="6" name="Rectangle 6">
            <a:extLst>
              <a:ext uri="{FF2B5EF4-FFF2-40B4-BE49-F238E27FC236}">
                <a16:creationId xmlns:a16="http://schemas.microsoft.com/office/drawing/2014/main" id="{D9BF9A1A-624C-411B-8255-9DE2E92512E4}"/>
              </a:ext>
            </a:extLst>
          </p:cNvPr>
          <p:cNvSpPr>
            <a:spLocks noGrp="1" noChangeArrowheads="1"/>
          </p:cNvSpPr>
          <p:nvPr>
            <p:ph type="sldNum" sz="quarter" idx="12"/>
          </p:nvPr>
        </p:nvSpPr>
        <p:spPr>
          <a:ln/>
        </p:spPr>
        <p:txBody>
          <a:bodyPr/>
          <a:lstStyle>
            <a:lvl1pPr>
              <a:defRPr/>
            </a:lvl1pPr>
          </a:lstStyle>
          <a:p>
            <a:fld id="{C6DEF94F-6F86-4AEA-9897-0328170E8DDF}" type="slidenum">
              <a:rPr lang="en-US" altLang="en-US"/>
              <a:pPr/>
              <a:t>‹#›</a:t>
            </a:fld>
            <a:endParaRPr lang="en-US" altLang="en-US"/>
          </a:p>
        </p:txBody>
      </p:sp>
    </p:spTree>
    <p:extLst>
      <p:ext uri="{BB962C8B-B14F-4D97-AF65-F5344CB8AC3E}">
        <p14:creationId xmlns:p14="http://schemas.microsoft.com/office/powerpoint/2010/main" val="355037966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0D4412F-7665-4BCC-876F-D279E28060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6D496C2-A67E-4337-ABFE-716CFDDAF616}"/>
              </a:ext>
            </a:extLst>
          </p:cNvPr>
          <p:cNvSpPr>
            <a:spLocks noGrp="1" noChangeArrowheads="1"/>
          </p:cNvSpPr>
          <p:nvPr>
            <p:ph type="ftr" sz="quarter" idx="11"/>
          </p:nvPr>
        </p:nvSpPr>
        <p:spPr>
          <a:ln/>
        </p:spPr>
        <p:txBody>
          <a:bodyPr/>
          <a:lstStyle>
            <a:lvl1pPr>
              <a:defRPr/>
            </a:lvl1pPr>
          </a:lstStyle>
          <a:p>
            <a:pPr>
              <a:defRPr/>
            </a:pPr>
            <a:r>
              <a:rPr lang="en-US"/>
              <a:t>KMRREC and UMDNJ</a:t>
            </a:r>
          </a:p>
        </p:txBody>
      </p:sp>
      <p:sp>
        <p:nvSpPr>
          <p:cNvPr id="7" name="Rectangle 6">
            <a:extLst>
              <a:ext uri="{FF2B5EF4-FFF2-40B4-BE49-F238E27FC236}">
                <a16:creationId xmlns:a16="http://schemas.microsoft.com/office/drawing/2014/main" id="{222D42D8-B3E5-4368-8099-AAD4FC75C7E2}"/>
              </a:ext>
            </a:extLst>
          </p:cNvPr>
          <p:cNvSpPr>
            <a:spLocks noGrp="1" noChangeArrowheads="1"/>
          </p:cNvSpPr>
          <p:nvPr>
            <p:ph type="sldNum" sz="quarter" idx="12"/>
          </p:nvPr>
        </p:nvSpPr>
        <p:spPr>
          <a:ln/>
        </p:spPr>
        <p:txBody>
          <a:bodyPr/>
          <a:lstStyle>
            <a:lvl1pPr>
              <a:defRPr/>
            </a:lvl1pPr>
          </a:lstStyle>
          <a:p>
            <a:fld id="{E6FE7CBE-D249-438F-8AD2-992A57B585B4}" type="slidenum">
              <a:rPr lang="en-US" altLang="en-US"/>
              <a:pPr/>
              <a:t>‹#›</a:t>
            </a:fld>
            <a:endParaRPr lang="en-US" altLang="en-US"/>
          </a:p>
        </p:txBody>
      </p:sp>
    </p:spTree>
    <p:extLst>
      <p:ext uri="{BB962C8B-B14F-4D97-AF65-F5344CB8AC3E}">
        <p14:creationId xmlns:p14="http://schemas.microsoft.com/office/powerpoint/2010/main" val="43519017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37AC51C-CB36-4924-923E-7863D1AB6EF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130A546-C211-4A02-9AB8-4269D7AD9C5D}"/>
              </a:ext>
            </a:extLst>
          </p:cNvPr>
          <p:cNvSpPr>
            <a:spLocks noGrp="1" noChangeArrowheads="1"/>
          </p:cNvSpPr>
          <p:nvPr>
            <p:ph type="ftr" sz="quarter" idx="11"/>
          </p:nvPr>
        </p:nvSpPr>
        <p:spPr>
          <a:ln/>
        </p:spPr>
        <p:txBody>
          <a:bodyPr/>
          <a:lstStyle>
            <a:lvl1pPr>
              <a:defRPr/>
            </a:lvl1pPr>
          </a:lstStyle>
          <a:p>
            <a:pPr>
              <a:defRPr/>
            </a:pPr>
            <a:r>
              <a:rPr lang="en-US"/>
              <a:t>KMRREC and UMDNJ</a:t>
            </a:r>
          </a:p>
        </p:txBody>
      </p:sp>
      <p:sp>
        <p:nvSpPr>
          <p:cNvPr id="9" name="Rectangle 6">
            <a:extLst>
              <a:ext uri="{FF2B5EF4-FFF2-40B4-BE49-F238E27FC236}">
                <a16:creationId xmlns:a16="http://schemas.microsoft.com/office/drawing/2014/main" id="{ED0FDD7A-D481-440C-8798-4729EEF3B44A}"/>
              </a:ext>
            </a:extLst>
          </p:cNvPr>
          <p:cNvSpPr>
            <a:spLocks noGrp="1" noChangeArrowheads="1"/>
          </p:cNvSpPr>
          <p:nvPr>
            <p:ph type="sldNum" sz="quarter" idx="12"/>
          </p:nvPr>
        </p:nvSpPr>
        <p:spPr>
          <a:ln/>
        </p:spPr>
        <p:txBody>
          <a:bodyPr/>
          <a:lstStyle>
            <a:lvl1pPr>
              <a:defRPr/>
            </a:lvl1pPr>
          </a:lstStyle>
          <a:p>
            <a:fld id="{FCEC4608-FA00-4181-B56C-FC553545254D}" type="slidenum">
              <a:rPr lang="en-US" altLang="en-US"/>
              <a:pPr/>
              <a:t>‹#›</a:t>
            </a:fld>
            <a:endParaRPr lang="en-US" altLang="en-US"/>
          </a:p>
        </p:txBody>
      </p:sp>
    </p:spTree>
    <p:extLst>
      <p:ext uri="{BB962C8B-B14F-4D97-AF65-F5344CB8AC3E}">
        <p14:creationId xmlns:p14="http://schemas.microsoft.com/office/powerpoint/2010/main" val="72070553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EBE8D48-83A1-437D-AC06-0DFB6D9A457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5AB65A1-C8D6-47AB-B91A-E97A24739E90}"/>
              </a:ext>
            </a:extLst>
          </p:cNvPr>
          <p:cNvSpPr>
            <a:spLocks noGrp="1" noChangeArrowheads="1"/>
          </p:cNvSpPr>
          <p:nvPr>
            <p:ph type="ftr" sz="quarter" idx="11"/>
          </p:nvPr>
        </p:nvSpPr>
        <p:spPr>
          <a:ln/>
        </p:spPr>
        <p:txBody>
          <a:bodyPr/>
          <a:lstStyle>
            <a:lvl1pPr>
              <a:defRPr/>
            </a:lvl1pPr>
          </a:lstStyle>
          <a:p>
            <a:pPr>
              <a:defRPr/>
            </a:pPr>
            <a:r>
              <a:rPr lang="en-US"/>
              <a:t>KMRREC and UMDNJ</a:t>
            </a:r>
          </a:p>
        </p:txBody>
      </p:sp>
      <p:sp>
        <p:nvSpPr>
          <p:cNvPr id="5" name="Rectangle 6">
            <a:extLst>
              <a:ext uri="{FF2B5EF4-FFF2-40B4-BE49-F238E27FC236}">
                <a16:creationId xmlns:a16="http://schemas.microsoft.com/office/drawing/2014/main" id="{A73DAFE5-5528-4788-9018-E1410C806031}"/>
              </a:ext>
            </a:extLst>
          </p:cNvPr>
          <p:cNvSpPr>
            <a:spLocks noGrp="1" noChangeArrowheads="1"/>
          </p:cNvSpPr>
          <p:nvPr>
            <p:ph type="sldNum" sz="quarter" idx="12"/>
          </p:nvPr>
        </p:nvSpPr>
        <p:spPr>
          <a:ln/>
        </p:spPr>
        <p:txBody>
          <a:bodyPr/>
          <a:lstStyle>
            <a:lvl1pPr>
              <a:defRPr/>
            </a:lvl1pPr>
          </a:lstStyle>
          <a:p>
            <a:fld id="{0912AE82-BFA7-40D0-9CC1-5BF19A0DCF7B}" type="slidenum">
              <a:rPr lang="en-US" altLang="en-US"/>
              <a:pPr/>
              <a:t>‹#›</a:t>
            </a:fld>
            <a:endParaRPr lang="en-US" altLang="en-US"/>
          </a:p>
        </p:txBody>
      </p:sp>
    </p:spTree>
    <p:extLst>
      <p:ext uri="{BB962C8B-B14F-4D97-AF65-F5344CB8AC3E}">
        <p14:creationId xmlns:p14="http://schemas.microsoft.com/office/powerpoint/2010/main" val="401418191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1A6E7D-3723-4A95-88C4-B41A49F0054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23A880-A18E-4477-A274-CC0DCBA6B170}"/>
              </a:ext>
            </a:extLst>
          </p:cNvPr>
          <p:cNvSpPr>
            <a:spLocks noGrp="1" noChangeArrowheads="1"/>
          </p:cNvSpPr>
          <p:nvPr>
            <p:ph type="ftr" sz="quarter" idx="11"/>
          </p:nvPr>
        </p:nvSpPr>
        <p:spPr>
          <a:ln/>
        </p:spPr>
        <p:txBody>
          <a:bodyPr/>
          <a:lstStyle>
            <a:lvl1pPr>
              <a:defRPr/>
            </a:lvl1pPr>
          </a:lstStyle>
          <a:p>
            <a:pPr>
              <a:defRPr/>
            </a:pPr>
            <a:r>
              <a:rPr lang="en-US"/>
              <a:t>KMRREC and UMDNJ</a:t>
            </a:r>
          </a:p>
        </p:txBody>
      </p:sp>
      <p:sp>
        <p:nvSpPr>
          <p:cNvPr id="4" name="Rectangle 6">
            <a:extLst>
              <a:ext uri="{FF2B5EF4-FFF2-40B4-BE49-F238E27FC236}">
                <a16:creationId xmlns:a16="http://schemas.microsoft.com/office/drawing/2014/main" id="{864B4840-4F68-47D6-844C-315E94118AC0}"/>
              </a:ext>
            </a:extLst>
          </p:cNvPr>
          <p:cNvSpPr>
            <a:spLocks noGrp="1" noChangeArrowheads="1"/>
          </p:cNvSpPr>
          <p:nvPr>
            <p:ph type="sldNum" sz="quarter" idx="12"/>
          </p:nvPr>
        </p:nvSpPr>
        <p:spPr>
          <a:ln/>
        </p:spPr>
        <p:txBody>
          <a:bodyPr/>
          <a:lstStyle>
            <a:lvl1pPr>
              <a:defRPr/>
            </a:lvl1pPr>
          </a:lstStyle>
          <a:p>
            <a:fld id="{34E2C6D1-8FB9-4341-B9EA-61060B00D867}" type="slidenum">
              <a:rPr lang="en-US" altLang="en-US"/>
              <a:pPr/>
              <a:t>‹#›</a:t>
            </a:fld>
            <a:endParaRPr lang="en-US" altLang="en-US"/>
          </a:p>
        </p:txBody>
      </p:sp>
    </p:spTree>
    <p:extLst>
      <p:ext uri="{BB962C8B-B14F-4D97-AF65-F5344CB8AC3E}">
        <p14:creationId xmlns:p14="http://schemas.microsoft.com/office/powerpoint/2010/main" val="33304876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1701223-A133-40FB-8B30-F7F35DBC939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DFA32DB-F1F1-4F03-A9DC-1272760F64AA}"/>
              </a:ext>
            </a:extLst>
          </p:cNvPr>
          <p:cNvSpPr>
            <a:spLocks noGrp="1" noChangeArrowheads="1"/>
          </p:cNvSpPr>
          <p:nvPr>
            <p:ph type="ftr" sz="quarter" idx="11"/>
          </p:nvPr>
        </p:nvSpPr>
        <p:spPr>
          <a:ln/>
        </p:spPr>
        <p:txBody>
          <a:bodyPr/>
          <a:lstStyle>
            <a:lvl1pPr>
              <a:defRPr/>
            </a:lvl1pPr>
          </a:lstStyle>
          <a:p>
            <a:pPr>
              <a:defRPr/>
            </a:pPr>
            <a:r>
              <a:rPr lang="en-US"/>
              <a:t>KMRREC and UMDNJ</a:t>
            </a:r>
          </a:p>
        </p:txBody>
      </p:sp>
      <p:sp>
        <p:nvSpPr>
          <p:cNvPr id="7" name="Rectangle 6">
            <a:extLst>
              <a:ext uri="{FF2B5EF4-FFF2-40B4-BE49-F238E27FC236}">
                <a16:creationId xmlns:a16="http://schemas.microsoft.com/office/drawing/2014/main" id="{662A1169-7983-4D12-8BA1-2F8325D02060}"/>
              </a:ext>
            </a:extLst>
          </p:cNvPr>
          <p:cNvSpPr>
            <a:spLocks noGrp="1" noChangeArrowheads="1"/>
          </p:cNvSpPr>
          <p:nvPr>
            <p:ph type="sldNum" sz="quarter" idx="12"/>
          </p:nvPr>
        </p:nvSpPr>
        <p:spPr>
          <a:ln/>
        </p:spPr>
        <p:txBody>
          <a:bodyPr/>
          <a:lstStyle>
            <a:lvl1pPr>
              <a:defRPr/>
            </a:lvl1pPr>
          </a:lstStyle>
          <a:p>
            <a:fld id="{DAB9D6EC-E90A-4869-A584-F8ADAA8C7933}" type="slidenum">
              <a:rPr lang="en-US" altLang="en-US"/>
              <a:pPr/>
              <a:t>‹#›</a:t>
            </a:fld>
            <a:endParaRPr lang="en-US" altLang="en-US"/>
          </a:p>
        </p:txBody>
      </p:sp>
    </p:spTree>
    <p:extLst>
      <p:ext uri="{BB962C8B-B14F-4D97-AF65-F5344CB8AC3E}">
        <p14:creationId xmlns:p14="http://schemas.microsoft.com/office/powerpoint/2010/main" val="145432804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01A609A-7B56-4088-9554-0370A4B4CF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77BCEE-67C7-469B-97D8-2E8A457122E1}"/>
              </a:ext>
            </a:extLst>
          </p:cNvPr>
          <p:cNvSpPr>
            <a:spLocks noGrp="1" noChangeArrowheads="1"/>
          </p:cNvSpPr>
          <p:nvPr>
            <p:ph type="ftr" sz="quarter" idx="11"/>
          </p:nvPr>
        </p:nvSpPr>
        <p:spPr>
          <a:ln/>
        </p:spPr>
        <p:txBody>
          <a:bodyPr/>
          <a:lstStyle>
            <a:lvl1pPr>
              <a:defRPr/>
            </a:lvl1pPr>
          </a:lstStyle>
          <a:p>
            <a:pPr>
              <a:defRPr/>
            </a:pPr>
            <a:r>
              <a:rPr lang="en-US"/>
              <a:t>KMRREC and UMDNJ</a:t>
            </a:r>
          </a:p>
        </p:txBody>
      </p:sp>
      <p:sp>
        <p:nvSpPr>
          <p:cNvPr id="7" name="Rectangle 6">
            <a:extLst>
              <a:ext uri="{FF2B5EF4-FFF2-40B4-BE49-F238E27FC236}">
                <a16:creationId xmlns:a16="http://schemas.microsoft.com/office/drawing/2014/main" id="{1E737EB5-B1C5-4DBA-865A-E074E1F9C18F}"/>
              </a:ext>
            </a:extLst>
          </p:cNvPr>
          <p:cNvSpPr>
            <a:spLocks noGrp="1" noChangeArrowheads="1"/>
          </p:cNvSpPr>
          <p:nvPr>
            <p:ph type="sldNum" sz="quarter" idx="12"/>
          </p:nvPr>
        </p:nvSpPr>
        <p:spPr>
          <a:ln/>
        </p:spPr>
        <p:txBody>
          <a:bodyPr/>
          <a:lstStyle>
            <a:lvl1pPr>
              <a:defRPr/>
            </a:lvl1pPr>
          </a:lstStyle>
          <a:p>
            <a:fld id="{ACCB0E2B-C14D-49AA-AA5C-8B0701200451}" type="slidenum">
              <a:rPr lang="en-US" altLang="en-US"/>
              <a:pPr/>
              <a:t>‹#›</a:t>
            </a:fld>
            <a:endParaRPr lang="en-US" altLang="en-US"/>
          </a:p>
        </p:txBody>
      </p:sp>
    </p:spTree>
    <p:extLst>
      <p:ext uri="{BB962C8B-B14F-4D97-AF65-F5344CB8AC3E}">
        <p14:creationId xmlns:p14="http://schemas.microsoft.com/office/powerpoint/2010/main" val="298297984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59D3CE-740F-4148-A045-A2FED9483F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49D34F-8A06-4A4D-839A-E720CE3EEBE9}"/>
              </a:ext>
            </a:extLst>
          </p:cNvPr>
          <p:cNvSpPr>
            <a:spLocks noGrp="1" noChangeArrowheads="1"/>
          </p:cNvSpPr>
          <p:nvPr>
            <p:ph type="ftr" sz="quarter" idx="11"/>
          </p:nvPr>
        </p:nvSpPr>
        <p:spPr>
          <a:ln/>
        </p:spPr>
        <p:txBody>
          <a:bodyPr/>
          <a:lstStyle>
            <a:lvl1pPr>
              <a:defRPr/>
            </a:lvl1pPr>
          </a:lstStyle>
          <a:p>
            <a:pPr>
              <a:defRPr/>
            </a:pPr>
            <a:r>
              <a:rPr lang="en-US"/>
              <a:t>KMRREC and UMDNJ</a:t>
            </a:r>
          </a:p>
        </p:txBody>
      </p:sp>
      <p:sp>
        <p:nvSpPr>
          <p:cNvPr id="6" name="Rectangle 6">
            <a:extLst>
              <a:ext uri="{FF2B5EF4-FFF2-40B4-BE49-F238E27FC236}">
                <a16:creationId xmlns:a16="http://schemas.microsoft.com/office/drawing/2014/main" id="{3DD2A148-B204-404C-B0C7-91000D7815EA}"/>
              </a:ext>
            </a:extLst>
          </p:cNvPr>
          <p:cNvSpPr>
            <a:spLocks noGrp="1" noChangeArrowheads="1"/>
          </p:cNvSpPr>
          <p:nvPr>
            <p:ph type="sldNum" sz="quarter" idx="12"/>
          </p:nvPr>
        </p:nvSpPr>
        <p:spPr>
          <a:ln/>
        </p:spPr>
        <p:txBody>
          <a:bodyPr/>
          <a:lstStyle>
            <a:lvl1pPr>
              <a:defRPr/>
            </a:lvl1pPr>
          </a:lstStyle>
          <a:p>
            <a:fld id="{BEF5AF73-49E4-4232-8CAF-02642077C4C0}" type="slidenum">
              <a:rPr lang="en-US" altLang="en-US"/>
              <a:pPr/>
              <a:t>‹#›</a:t>
            </a:fld>
            <a:endParaRPr lang="en-US" altLang="en-US"/>
          </a:p>
        </p:txBody>
      </p:sp>
    </p:spTree>
    <p:extLst>
      <p:ext uri="{BB962C8B-B14F-4D97-AF65-F5344CB8AC3E}">
        <p14:creationId xmlns:p14="http://schemas.microsoft.com/office/powerpoint/2010/main" val="314013214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936D02-652B-43C1-AAD8-9FB8BB5FB9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EA7149-4569-4901-9FE1-02817C8CF01B}"/>
              </a:ext>
            </a:extLst>
          </p:cNvPr>
          <p:cNvSpPr>
            <a:spLocks noGrp="1" noChangeArrowheads="1"/>
          </p:cNvSpPr>
          <p:nvPr>
            <p:ph type="ftr" sz="quarter" idx="11"/>
          </p:nvPr>
        </p:nvSpPr>
        <p:spPr>
          <a:ln/>
        </p:spPr>
        <p:txBody>
          <a:bodyPr/>
          <a:lstStyle>
            <a:lvl1pPr>
              <a:defRPr/>
            </a:lvl1pPr>
          </a:lstStyle>
          <a:p>
            <a:pPr>
              <a:defRPr/>
            </a:pPr>
            <a:r>
              <a:rPr lang="en-US"/>
              <a:t>KMRREC and UMDNJ</a:t>
            </a:r>
          </a:p>
        </p:txBody>
      </p:sp>
      <p:sp>
        <p:nvSpPr>
          <p:cNvPr id="6" name="Rectangle 6">
            <a:extLst>
              <a:ext uri="{FF2B5EF4-FFF2-40B4-BE49-F238E27FC236}">
                <a16:creationId xmlns:a16="http://schemas.microsoft.com/office/drawing/2014/main" id="{9B2FF087-F66B-4533-91F8-FEAF4DE6E936}"/>
              </a:ext>
            </a:extLst>
          </p:cNvPr>
          <p:cNvSpPr>
            <a:spLocks noGrp="1" noChangeArrowheads="1"/>
          </p:cNvSpPr>
          <p:nvPr>
            <p:ph type="sldNum" sz="quarter" idx="12"/>
          </p:nvPr>
        </p:nvSpPr>
        <p:spPr>
          <a:ln/>
        </p:spPr>
        <p:txBody>
          <a:bodyPr/>
          <a:lstStyle>
            <a:lvl1pPr>
              <a:defRPr/>
            </a:lvl1pPr>
          </a:lstStyle>
          <a:p>
            <a:fld id="{3B83C355-2615-4868-B7C9-9E5C545955F3}" type="slidenum">
              <a:rPr lang="en-US" altLang="en-US"/>
              <a:pPr/>
              <a:t>‹#›</a:t>
            </a:fld>
            <a:endParaRPr lang="en-US" altLang="en-US"/>
          </a:p>
        </p:txBody>
      </p:sp>
    </p:spTree>
    <p:extLst>
      <p:ext uri="{BB962C8B-B14F-4D97-AF65-F5344CB8AC3E}">
        <p14:creationId xmlns:p14="http://schemas.microsoft.com/office/powerpoint/2010/main" val="210172665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730CF1A-028B-4737-86DA-363A9E191B8E}"/>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4261715-7E6C-48E9-8E2E-49E218E2ABD0}"/>
              </a:ext>
            </a:extLst>
          </p:cNvPr>
          <p:cNvSpPr>
            <a:spLocks noGrp="1" noChangeArrowheads="1"/>
          </p:cNvSpPr>
          <p:nvPr>
            <p:ph type="ftr" sz="quarter" idx="11"/>
          </p:nvPr>
        </p:nvSpPr>
        <p:spPr>
          <a:ln/>
        </p:spPr>
        <p:txBody>
          <a:bodyPr/>
          <a:lstStyle>
            <a:lvl1pPr>
              <a:defRPr/>
            </a:lvl1pPr>
          </a:lstStyle>
          <a:p>
            <a:pPr>
              <a:defRPr/>
            </a:pPr>
            <a:r>
              <a:rPr lang="en-US"/>
              <a:t>KMRREC and UMDNJ</a:t>
            </a:r>
          </a:p>
        </p:txBody>
      </p:sp>
      <p:sp>
        <p:nvSpPr>
          <p:cNvPr id="8" name="Rectangle 6">
            <a:extLst>
              <a:ext uri="{FF2B5EF4-FFF2-40B4-BE49-F238E27FC236}">
                <a16:creationId xmlns:a16="http://schemas.microsoft.com/office/drawing/2014/main" id="{B564F0FE-65C5-44FA-B51F-9CC34DC2A403}"/>
              </a:ext>
            </a:extLst>
          </p:cNvPr>
          <p:cNvSpPr>
            <a:spLocks noGrp="1" noChangeArrowheads="1"/>
          </p:cNvSpPr>
          <p:nvPr>
            <p:ph type="sldNum" sz="quarter" idx="12"/>
          </p:nvPr>
        </p:nvSpPr>
        <p:spPr>
          <a:ln/>
        </p:spPr>
        <p:txBody>
          <a:bodyPr/>
          <a:lstStyle>
            <a:lvl1pPr>
              <a:defRPr/>
            </a:lvl1pPr>
          </a:lstStyle>
          <a:p>
            <a:fld id="{C5771115-6F2C-438D-B1BF-AA2769FA231B}" type="slidenum">
              <a:rPr lang="en-US" altLang="en-US"/>
              <a:pPr/>
              <a:t>‹#›</a:t>
            </a:fld>
            <a:endParaRPr lang="en-US" altLang="en-US"/>
          </a:p>
        </p:txBody>
      </p:sp>
    </p:spTree>
    <p:extLst>
      <p:ext uri="{BB962C8B-B14F-4D97-AF65-F5344CB8AC3E}">
        <p14:creationId xmlns:p14="http://schemas.microsoft.com/office/powerpoint/2010/main" val="733390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72180F9-4522-F842-ABB1-A2CC24656A4C}"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E71A3-F560-E441-B5E3-3FC75E3F4993}" type="slidenum">
              <a:rPr lang="en-US" smtClean="0"/>
              <a:t>‹#›</a:t>
            </a:fld>
            <a:endParaRPr lang="en-US"/>
          </a:p>
        </p:txBody>
      </p:sp>
    </p:spTree>
    <p:extLst>
      <p:ext uri="{BB962C8B-B14F-4D97-AF65-F5344CB8AC3E}">
        <p14:creationId xmlns:p14="http://schemas.microsoft.com/office/powerpoint/2010/main" val="6549034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457200"/>
            <a:ext cx="82296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4B2F4B5F-B8AC-4B2D-80DD-2A37DBBFC24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89D6ADA-D52F-414E-A9A4-FAC8A206F45A}"/>
              </a:ext>
            </a:extLst>
          </p:cNvPr>
          <p:cNvSpPr>
            <a:spLocks noGrp="1" noChangeArrowheads="1"/>
          </p:cNvSpPr>
          <p:nvPr>
            <p:ph type="ftr" sz="quarter" idx="11"/>
          </p:nvPr>
        </p:nvSpPr>
        <p:spPr>
          <a:ln/>
        </p:spPr>
        <p:txBody>
          <a:bodyPr/>
          <a:lstStyle>
            <a:lvl1pPr>
              <a:defRPr/>
            </a:lvl1pPr>
          </a:lstStyle>
          <a:p>
            <a:pPr>
              <a:defRPr/>
            </a:pPr>
            <a:r>
              <a:rPr lang="en-US"/>
              <a:t>KMRREC and UMDNJ</a:t>
            </a:r>
          </a:p>
        </p:txBody>
      </p:sp>
      <p:sp>
        <p:nvSpPr>
          <p:cNvPr id="5" name="Rectangle 6">
            <a:extLst>
              <a:ext uri="{FF2B5EF4-FFF2-40B4-BE49-F238E27FC236}">
                <a16:creationId xmlns:a16="http://schemas.microsoft.com/office/drawing/2014/main" id="{24F3F913-4C01-4A4F-89F0-8C5AEAF63C45}"/>
              </a:ext>
            </a:extLst>
          </p:cNvPr>
          <p:cNvSpPr>
            <a:spLocks noGrp="1" noChangeArrowheads="1"/>
          </p:cNvSpPr>
          <p:nvPr>
            <p:ph type="sldNum" sz="quarter" idx="12"/>
          </p:nvPr>
        </p:nvSpPr>
        <p:spPr>
          <a:ln/>
        </p:spPr>
        <p:txBody>
          <a:bodyPr/>
          <a:lstStyle>
            <a:lvl1pPr>
              <a:defRPr/>
            </a:lvl1pPr>
          </a:lstStyle>
          <a:p>
            <a:fld id="{96178B00-3431-4815-BD6A-8CF95BD877CA}" type="slidenum">
              <a:rPr lang="en-US" altLang="en-US"/>
              <a:pPr/>
              <a:t>‹#›</a:t>
            </a:fld>
            <a:endParaRPr lang="en-US" altLang="en-US"/>
          </a:p>
        </p:txBody>
      </p:sp>
    </p:spTree>
    <p:extLst>
      <p:ext uri="{BB962C8B-B14F-4D97-AF65-F5344CB8AC3E}">
        <p14:creationId xmlns:p14="http://schemas.microsoft.com/office/powerpoint/2010/main" val="399679468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12D379F-5DDA-4998-A2E8-31349D917C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E17692A-DCB9-4AB3-B402-71DA122AD521}"/>
              </a:ext>
            </a:extLst>
          </p:cNvPr>
          <p:cNvSpPr>
            <a:spLocks noGrp="1" noChangeArrowheads="1"/>
          </p:cNvSpPr>
          <p:nvPr>
            <p:ph type="ftr" sz="quarter" idx="11"/>
          </p:nvPr>
        </p:nvSpPr>
        <p:spPr>
          <a:ln/>
        </p:spPr>
        <p:txBody>
          <a:bodyPr/>
          <a:lstStyle>
            <a:lvl1pPr>
              <a:defRPr/>
            </a:lvl1pPr>
          </a:lstStyle>
          <a:p>
            <a:pPr>
              <a:defRPr/>
            </a:pPr>
            <a:r>
              <a:rPr lang="en-US"/>
              <a:t>KMRREC and UMDNJ</a:t>
            </a:r>
          </a:p>
        </p:txBody>
      </p:sp>
      <p:sp>
        <p:nvSpPr>
          <p:cNvPr id="7" name="Rectangle 6">
            <a:extLst>
              <a:ext uri="{FF2B5EF4-FFF2-40B4-BE49-F238E27FC236}">
                <a16:creationId xmlns:a16="http://schemas.microsoft.com/office/drawing/2014/main" id="{F5FB020D-DF2E-4639-9712-7AE20232E14E}"/>
              </a:ext>
            </a:extLst>
          </p:cNvPr>
          <p:cNvSpPr>
            <a:spLocks noGrp="1" noChangeArrowheads="1"/>
          </p:cNvSpPr>
          <p:nvPr>
            <p:ph type="sldNum" sz="quarter" idx="12"/>
          </p:nvPr>
        </p:nvSpPr>
        <p:spPr>
          <a:ln/>
        </p:spPr>
        <p:txBody>
          <a:bodyPr/>
          <a:lstStyle>
            <a:lvl1pPr>
              <a:defRPr/>
            </a:lvl1pPr>
          </a:lstStyle>
          <a:p>
            <a:fld id="{7DD37504-D4D8-420F-96EC-67FA9EADE743}" type="slidenum">
              <a:rPr lang="en-US" altLang="en-US"/>
              <a:pPr/>
              <a:t>‹#›</a:t>
            </a:fld>
            <a:endParaRPr lang="en-US" altLang="en-US"/>
          </a:p>
        </p:txBody>
      </p:sp>
    </p:spTree>
    <p:extLst>
      <p:ext uri="{BB962C8B-B14F-4D97-AF65-F5344CB8AC3E}">
        <p14:creationId xmlns:p14="http://schemas.microsoft.com/office/powerpoint/2010/main" val="259415599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F4384959-D7B1-40D5-8A49-E1094DEFE690}"/>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31674F9-91D3-46A2-9CB8-23DEDBB8FA00}"/>
              </a:ext>
            </a:extLst>
          </p:cNvPr>
          <p:cNvSpPr>
            <a:spLocks noGrp="1" noChangeArrowheads="1"/>
          </p:cNvSpPr>
          <p:nvPr>
            <p:ph type="ftr" sz="quarter" idx="11"/>
          </p:nvPr>
        </p:nvSpPr>
        <p:spPr>
          <a:ln/>
        </p:spPr>
        <p:txBody>
          <a:bodyPr/>
          <a:lstStyle>
            <a:lvl1pPr>
              <a:defRPr/>
            </a:lvl1pPr>
          </a:lstStyle>
          <a:p>
            <a:pPr>
              <a:defRPr/>
            </a:pPr>
            <a:r>
              <a:rPr lang="en-US"/>
              <a:t>KMRREC and UMDNJ</a:t>
            </a:r>
          </a:p>
        </p:txBody>
      </p:sp>
      <p:sp>
        <p:nvSpPr>
          <p:cNvPr id="8" name="Rectangle 6">
            <a:extLst>
              <a:ext uri="{FF2B5EF4-FFF2-40B4-BE49-F238E27FC236}">
                <a16:creationId xmlns:a16="http://schemas.microsoft.com/office/drawing/2014/main" id="{1EC5B62F-AF77-48A8-AD2F-2C9C7A78AFB5}"/>
              </a:ext>
            </a:extLst>
          </p:cNvPr>
          <p:cNvSpPr>
            <a:spLocks noGrp="1" noChangeArrowheads="1"/>
          </p:cNvSpPr>
          <p:nvPr>
            <p:ph type="sldNum" sz="quarter" idx="12"/>
          </p:nvPr>
        </p:nvSpPr>
        <p:spPr>
          <a:ln/>
        </p:spPr>
        <p:txBody>
          <a:bodyPr/>
          <a:lstStyle>
            <a:lvl1pPr>
              <a:defRPr/>
            </a:lvl1pPr>
          </a:lstStyle>
          <a:p>
            <a:fld id="{A0262513-7FA0-4C93-B967-404F142BAA18}" type="slidenum">
              <a:rPr lang="en-US" altLang="en-US"/>
              <a:pPr/>
              <a:t>‹#›</a:t>
            </a:fld>
            <a:endParaRPr lang="en-US" altLang="en-US"/>
          </a:p>
        </p:txBody>
      </p:sp>
    </p:spTree>
    <p:extLst>
      <p:ext uri="{BB962C8B-B14F-4D97-AF65-F5344CB8AC3E}">
        <p14:creationId xmlns:p14="http://schemas.microsoft.com/office/powerpoint/2010/main" val="118909239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7EB6A78-D5BE-4C51-8836-26D68A1963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B8713D9-AB50-46BE-B4FD-CDF53ECD5E65}"/>
              </a:ext>
            </a:extLst>
          </p:cNvPr>
          <p:cNvSpPr>
            <a:spLocks noGrp="1" noChangeArrowheads="1"/>
          </p:cNvSpPr>
          <p:nvPr>
            <p:ph type="ftr" sz="quarter" idx="11"/>
          </p:nvPr>
        </p:nvSpPr>
        <p:spPr>
          <a:ln/>
        </p:spPr>
        <p:txBody>
          <a:bodyPr/>
          <a:lstStyle>
            <a:lvl1pPr>
              <a:defRPr/>
            </a:lvl1pPr>
          </a:lstStyle>
          <a:p>
            <a:pPr>
              <a:defRPr/>
            </a:pPr>
            <a:r>
              <a:rPr lang="en-US"/>
              <a:t>KMRREC and UMDNJ</a:t>
            </a:r>
          </a:p>
        </p:txBody>
      </p:sp>
      <p:sp>
        <p:nvSpPr>
          <p:cNvPr id="7" name="Rectangle 6">
            <a:extLst>
              <a:ext uri="{FF2B5EF4-FFF2-40B4-BE49-F238E27FC236}">
                <a16:creationId xmlns:a16="http://schemas.microsoft.com/office/drawing/2014/main" id="{C344B5A4-7AF0-43E0-B07E-0872EE9702C1}"/>
              </a:ext>
            </a:extLst>
          </p:cNvPr>
          <p:cNvSpPr>
            <a:spLocks noGrp="1" noChangeArrowheads="1"/>
          </p:cNvSpPr>
          <p:nvPr>
            <p:ph type="sldNum" sz="quarter" idx="12"/>
          </p:nvPr>
        </p:nvSpPr>
        <p:spPr>
          <a:ln/>
        </p:spPr>
        <p:txBody>
          <a:bodyPr/>
          <a:lstStyle>
            <a:lvl1pPr>
              <a:defRPr/>
            </a:lvl1pPr>
          </a:lstStyle>
          <a:p>
            <a:fld id="{4EAA7978-49C2-47B4-9515-3D7B433A7D57}" type="slidenum">
              <a:rPr lang="en-US" altLang="en-US"/>
              <a:pPr/>
              <a:t>‹#›</a:t>
            </a:fld>
            <a:endParaRPr lang="en-US" altLang="en-US"/>
          </a:p>
        </p:txBody>
      </p:sp>
    </p:spTree>
    <p:extLst>
      <p:ext uri="{BB962C8B-B14F-4D97-AF65-F5344CB8AC3E}">
        <p14:creationId xmlns:p14="http://schemas.microsoft.com/office/powerpoint/2010/main" val="28247980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72180F9-4522-F842-ABB1-A2CC24656A4C}"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E71A3-F560-E441-B5E3-3FC75E3F4993}" type="slidenum">
              <a:rPr lang="en-US" smtClean="0"/>
              <a:t>‹#›</a:t>
            </a:fld>
            <a:endParaRPr lang="en-US"/>
          </a:p>
        </p:txBody>
      </p:sp>
    </p:spTree>
    <p:extLst>
      <p:ext uri="{BB962C8B-B14F-4D97-AF65-F5344CB8AC3E}">
        <p14:creationId xmlns:p14="http://schemas.microsoft.com/office/powerpoint/2010/main" val="178531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21" Type="http://schemas.openxmlformats.org/officeDocument/2006/relationships/image" Target="../media/image6.pn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image" Target="../media/image5.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4.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heme" Target="../theme/theme6.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2180F9-4522-F842-ABB1-A2CC24656A4C}" type="datetimeFigureOut">
              <a:rPr lang="en-US" smtClean="0"/>
              <a:t>8/12/2025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CE71A3-F560-E441-B5E3-3FC75E3F4993}" type="slidenum">
              <a:rPr lang="en-US" smtClean="0"/>
              <a:t>‹#›</a:t>
            </a:fld>
            <a:endParaRPr lang="en-US"/>
          </a:p>
        </p:txBody>
      </p:sp>
    </p:spTree>
    <p:extLst>
      <p:ext uri="{BB962C8B-B14F-4D97-AF65-F5344CB8AC3E}">
        <p14:creationId xmlns:p14="http://schemas.microsoft.com/office/powerpoint/2010/main" val="595800468"/>
      </p:ext>
    </p:extLst>
  </p:cSld>
  <p:clrMap bg1="lt1" tx1="dk1" bg2="lt2" tx2="dk2" accent1="accent1" accent2="accent2" accent3="accent3" accent4="accent4" accent5="accent5" accent6="accent6" hlink="hlink" folHlink="folHlink"/>
  <p:sldLayoutIdLst>
    <p:sldLayoutId id="2147485020" r:id="rId1"/>
    <p:sldLayoutId id="2147485021" r:id="rId2"/>
    <p:sldLayoutId id="2147485022" r:id="rId3"/>
    <p:sldLayoutId id="2147485023" r:id="rId4"/>
    <p:sldLayoutId id="2147485024" r:id="rId5"/>
    <p:sldLayoutId id="2147485025" r:id="rId6"/>
    <p:sldLayoutId id="2147485026" r:id="rId7"/>
    <p:sldLayoutId id="2147485027" r:id="rId8"/>
    <p:sldLayoutId id="2147485028" r:id="rId9"/>
    <p:sldLayoutId id="2147485029" r:id="rId10"/>
    <p:sldLayoutId id="21474850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C9B5E51-40E5-408A-A8D0-E207EFCA2CC2}"/>
              </a:ext>
            </a:extLst>
          </p:cNvPr>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403" name="Rectangle 3">
            <a:extLst>
              <a:ext uri="{FF2B5EF4-FFF2-40B4-BE49-F238E27FC236}">
                <a16:creationId xmlns:a16="http://schemas.microsoft.com/office/drawing/2014/main" id="{641D9A3A-5D32-4348-967E-CDC9337D43DB}"/>
              </a:ext>
            </a:extLst>
          </p:cNvPr>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04" name="Rectangle 4">
            <a:extLst>
              <a:ext uri="{FF2B5EF4-FFF2-40B4-BE49-F238E27FC236}">
                <a16:creationId xmlns:a16="http://schemas.microsoft.com/office/drawing/2014/main" id="{B4D4086D-B121-4279-8296-C804531DA43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050" b="0">
                <a:solidFill>
                  <a:srgbClr val="CCECFF"/>
                </a:solidFill>
                <a:latin typeface="Times New Roman" pitchFamily="18" charset="0"/>
                <a:cs typeface="+mn-cs"/>
              </a:defRPr>
            </a:lvl1pPr>
          </a:lstStyle>
          <a:p>
            <a:pPr>
              <a:defRPr/>
            </a:pPr>
            <a:endParaRPr lang="en-US"/>
          </a:p>
        </p:txBody>
      </p:sp>
      <p:sp>
        <p:nvSpPr>
          <p:cNvPr id="102405" name="Rectangle 5">
            <a:extLst>
              <a:ext uri="{FF2B5EF4-FFF2-40B4-BE49-F238E27FC236}">
                <a16:creationId xmlns:a16="http://schemas.microsoft.com/office/drawing/2014/main" id="{448B55A1-8681-4681-82D8-583754B8738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050" b="0">
                <a:solidFill>
                  <a:srgbClr val="CCECFF"/>
                </a:solidFill>
                <a:latin typeface="Times New Roman" pitchFamily="18" charset="0"/>
                <a:cs typeface="+mn-cs"/>
              </a:defRPr>
            </a:lvl1pPr>
          </a:lstStyle>
          <a:p>
            <a:pPr>
              <a:defRPr/>
            </a:pPr>
            <a:r>
              <a:rPr lang="en-US"/>
              <a:t>KMRREC and UMDNJ</a:t>
            </a:r>
          </a:p>
        </p:txBody>
      </p:sp>
      <p:sp>
        <p:nvSpPr>
          <p:cNvPr id="102406" name="Rectangle 6">
            <a:extLst>
              <a:ext uri="{FF2B5EF4-FFF2-40B4-BE49-F238E27FC236}">
                <a16:creationId xmlns:a16="http://schemas.microsoft.com/office/drawing/2014/main" id="{A2E6FD38-2997-4E39-B8AD-DE8C713A893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050" b="0">
                <a:solidFill>
                  <a:srgbClr val="CCECFF"/>
                </a:solidFill>
                <a:latin typeface="Times New Roman" panose="02020603050405020304" pitchFamily="18" charset="0"/>
              </a:defRPr>
            </a:lvl1pPr>
          </a:lstStyle>
          <a:p>
            <a:pPr>
              <a:defRPr/>
            </a:pPr>
            <a:fld id="{9D68B423-1E6A-49E7-97F9-8627B81A6AE8}" type="slidenum">
              <a:rPr lang="en-US"/>
              <a:pPr>
                <a:defRPr/>
              </a:pPr>
              <a:t>‹#›</a:t>
            </a:fld>
            <a:endParaRPr lang="en-US"/>
          </a:p>
        </p:txBody>
      </p:sp>
      <p:sp>
        <p:nvSpPr>
          <p:cNvPr id="102407" name="Rectangle 7">
            <a:extLst>
              <a:ext uri="{FF2B5EF4-FFF2-40B4-BE49-F238E27FC236}">
                <a16:creationId xmlns:a16="http://schemas.microsoft.com/office/drawing/2014/main" id="{2E0C412A-E427-4BAE-9687-0D59D667EB10}"/>
              </a:ext>
            </a:extLst>
          </p:cNvPr>
          <p:cNvSpPr>
            <a:spLocks noChangeArrowheads="1"/>
          </p:cNvSpPr>
          <p:nvPr/>
        </p:nvSpPr>
        <p:spPr bwMode="gray">
          <a:xfrm>
            <a:off x="1" y="1638300"/>
            <a:ext cx="3343275" cy="122238"/>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rgbClr val="FFFF00"/>
                </a:solidFill>
                <a:latin typeface="Times New Roman" pitchFamily="18" charset="0"/>
              </a:defRPr>
            </a:lvl1pPr>
            <a:lvl2pPr marL="742950" indent="-285750" eaLnBrk="0" hangingPunct="0">
              <a:defRPr sz="4400" b="1">
                <a:solidFill>
                  <a:srgbClr val="FFFF00"/>
                </a:solidFill>
                <a:latin typeface="Times New Roman" pitchFamily="18" charset="0"/>
              </a:defRPr>
            </a:lvl2pPr>
            <a:lvl3pPr marL="1143000" indent="-228600" eaLnBrk="0" hangingPunct="0">
              <a:defRPr sz="4400" b="1">
                <a:solidFill>
                  <a:srgbClr val="FFFF00"/>
                </a:solidFill>
                <a:latin typeface="Times New Roman" pitchFamily="18" charset="0"/>
              </a:defRPr>
            </a:lvl3pPr>
            <a:lvl4pPr marL="1600200" indent="-228600" eaLnBrk="0" hangingPunct="0">
              <a:defRPr sz="4400" b="1">
                <a:solidFill>
                  <a:srgbClr val="FFFF00"/>
                </a:solidFill>
                <a:latin typeface="Times New Roman" pitchFamily="18" charset="0"/>
              </a:defRPr>
            </a:lvl4pPr>
            <a:lvl5pPr marL="2057400" indent="-228600" eaLnBrk="0" hangingPunct="0">
              <a:defRPr sz="4400" b="1">
                <a:solidFill>
                  <a:srgbClr val="FFFF00"/>
                </a:solidFill>
                <a:latin typeface="Times New Roman" pitchFamily="18" charset="0"/>
              </a:defRPr>
            </a:lvl5pPr>
            <a:lvl6pPr marL="2514600" indent="-228600" eaLnBrk="0" fontAlgn="base" hangingPunct="0">
              <a:spcBef>
                <a:spcPct val="0"/>
              </a:spcBef>
              <a:spcAft>
                <a:spcPct val="0"/>
              </a:spcAft>
              <a:defRPr sz="4400" b="1">
                <a:solidFill>
                  <a:srgbClr val="FFFF00"/>
                </a:solidFill>
                <a:latin typeface="Times New Roman" pitchFamily="18" charset="0"/>
              </a:defRPr>
            </a:lvl6pPr>
            <a:lvl7pPr marL="2971800" indent="-228600" eaLnBrk="0" fontAlgn="base" hangingPunct="0">
              <a:spcBef>
                <a:spcPct val="0"/>
              </a:spcBef>
              <a:spcAft>
                <a:spcPct val="0"/>
              </a:spcAft>
              <a:defRPr sz="4400" b="1">
                <a:solidFill>
                  <a:srgbClr val="FFFF00"/>
                </a:solidFill>
                <a:latin typeface="Times New Roman" pitchFamily="18" charset="0"/>
              </a:defRPr>
            </a:lvl7pPr>
            <a:lvl8pPr marL="3429000" indent="-228600" eaLnBrk="0" fontAlgn="base" hangingPunct="0">
              <a:spcBef>
                <a:spcPct val="0"/>
              </a:spcBef>
              <a:spcAft>
                <a:spcPct val="0"/>
              </a:spcAft>
              <a:defRPr sz="4400" b="1">
                <a:solidFill>
                  <a:srgbClr val="FFFF00"/>
                </a:solidFill>
                <a:latin typeface="Times New Roman" pitchFamily="18" charset="0"/>
              </a:defRPr>
            </a:lvl8pPr>
            <a:lvl9pPr marL="3886200" indent="-228600" eaLnBrk="0" fontAlgn="base" hangingPunct="0">
              <a:spcBef>
                <a:spcPct val="0"/>
              </a:spcBef>
              <a:spcAft>
                <a:spcPct val="0"/>
              </a:spcAft>
              <a:defRPr sz="4400" b="1">
                <a:solidFill>
                  <a:srgbClr val="FFFF00"/>
                </a:solidFill>
                <a:latin typeface="Times New Roman" pitchFamily="18" charset="0"/>
              </a:defRPr>
            </a:lvl9pPr>
          </a:lstStyle>
          <a:p>
            <a:pPr>
              <a:defRPr/>
            </a:pPr>
            <a:endParaRPr lang="en-US" altLang="en-US" sz="3300"/>
          </a:p>
        </p:txBody>
      </p:sp>
    </p:spTree>
    <p:extLst>
      <p:ext uri="{BB962C8B-B14F-4D97-AF65-F5344CB8AC3E}">
        <p14:creationId xmlns:p14="http://schemas.microsoft.com/office/powerpoint/2010/main" val="2721047166"/>
      </p:ext>
    </p:extLst>
  </p:cSld>
  <p:clrMap bg1="dk2" tx1="lt1" bg2="dk1" tx2="lt2" accent1="accent1" accent2="accent2" accent3="accent3" accent4="accent4" accent5="accent5" accent6="accent6" hlink="hlink" folHlink="folHlink"/>
  <p:sldLayoutIdLst>
    <p:sldLayoutId id="2147485032" r:id="rId1"/>
    <p:sldLayoutId id="2147485033" r:id="rId2"/>
    <p:sldLayoutId id="2147485034" r:id="rId3"/>
    <p:sldLayoutId id="2147485035" r:id="rId4"/>
    <p:sldLayoutId id="2147485036" r:id="rId5"/>
    <p:sldLayoutId id="2147485037" r:id="rId6"/>
    <p:sldLayoutId id="2147485038" r:id="rId7"/>
    <p:sldLayoutId id="2147485039" r:id="rId8"/>
    <p:sldLayoutId id="2147485040" r:id="rId9"/>
    <p:sldLayoutId id="2147485041" r:id="rId10"/>
    <p:sldLayoutId id="2147485042" r:id="rId11"/>
    <p:sldLayoutId id="2147485043" r:id="rId12"/>
    <p:sldLayoutId id="2147485044" r:id="rId13"/>
    <p:sldLayoutId id="2147485045" r:id="rId14"/>
    <p:sldLayoutId id="2147485046" r:id="rId15"/>
    <p:sldLayoutId id="2147485047" r:id="rId16"/>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102407"/>
                                        </p:tgtEl>
                                        <p:attrNameLst>
                                          <p:attrName>style.visibility</p:attrName>
                                        </p:attrNameLst>
                                      </p:cBhvr>
                                      <p:to>
                                        <p:strVal val="visible"/>
                                      </p:to>
                                    </p:set>
                                    <p:animEffect transition="in" filter="wipe(right)">
                                      <p:cBhvr>
                                        <p:cTn id="7" dur="5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animBg="1"/>
    </p:bldLst>
  </p:timing>
  <p:hf hdr="0" ftr="0" dt="0"/>
  <p:txStyles>
    <p:titleStyle>
      <a:lvl1pPr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5pPr>
      <a:lvl6pPr marL="342900"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6pPr>
      <a:lvl7pPr marL="685800"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7pPr>
      <a:lvl8pPr marL="1028700"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8pPr>
      <a:lvl9pPr marL="1371600"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9pPr>
    </p:titleStyle>
    <p:bodyStyle>
      <a:lvl1pPr marL="257175" indent="-257175" algn="l" rtl="0" eaLnBrk="0" fontAlgn="base" hangingPunct="0">
        <a:spcBef>
          <a:spcPct val="20000"/>
        </a:spcBef>
        <a:spcAft>
          <a:spcPct val="0"/>
        </a:spcAft>
        <a:buClr>
          <a:schemeClr val="folHlink"/>
        </a:buClr>
        <a:buSzPct val="75000"/>
        <a:buFont typeface="Monotype Sorts"/>
        <a:buChar char="n"/>
        <a:defRPr kumimoji="1" sz="2400">
          <a:solidFill>
            <a:schemeClr val="tx1"/>
          </a:solidFill>
          <a:effectLst>
            <a:outerShdw blurRad="38100" dist="38100" dir="2700000" algn="tl">
              <a:srgbClr val="C0C0C0"/>
            </a:outerShdw>
          </a:effectLst>
          <a:latin typeface="+mn-lt"/>
          <a:ea typeface="+mn-ea"/>
          <a:cs typeface="+mn-cs"/>
        </a:defRPr>
      </a:lvl1pPr>
      <a:lvl2pPr marL="557213" indent="-214313" algn="l" rtl="0" eaLnBrk="0" fontAlgn="base" hangingPunct="0">
        <a:spcBef>
          <a:spcPct val="20000"/>
        </a:spcBef>
        <a:spcAft>
          <a:spcPct val="0"/>
        </a:spcAft>
        <a:buClr>
          <a:schemeClr val="folHlink"/>
        </a:buClr>
        <a:buChar char="–"/>
        <a:defRPr kumimoji="1" sz="2100">
          <a:solidFill>
            <a:schemeClr val="tx1"/>
          </a:solidFill>
          <a:effectLst>
            <a:outerShdw blurRad="38100" dist="38100" dir="2700000" algn="tl">
              <a:srgbClr val="C0C0C0"/>
            </a:outerShdw>
          </a:effectLst>
          <a:latin typeface="+mn-lt"/>
        </a:defRPr>
      </a:lvl2pPr>
      <a:lvl3pPr marL="857250" indent="-171450" algn="l" rtl="0" eaLnBrk="0" fontAlgn="base" hangingPunct="0">
        <a:spcBef>
          <a:spcPct val="20000"/>
        </a:spcBef>
        <a:spcAft>
          <a:spcPct val="0"/>
        </a:spcAft>
        <a:buClr>
          <a:schemeClr val="folHlink"/>
        </a:buClr>
        <a:buSzPct val="60000"/>
        <a:buFont typeface="Monotype Sorts"/>
        <a:buChar char="n"/>
        <a:defRPr kumimoji="1" sz="1800">
          <a:solidFill>
            <a:schemeClr val="tx1"/>
          </a:solidFill>
          <a:effectLst>
            <a:outerShdw blurRad="38100" dist="38100" dir="2700000" algn="tl">
              <a:srgbClr val="C0C0C0"/>
            </a:outerShdw>
          </a:effectLst>
          <a:latin typeface="+mn-lt"/>
        </a:defRPr>
      </a:lvl3pPr>
      <a:lvl4pPr marL="1200150" indent="-171450" algn="l" rtl="0" eaLnBrk="0" fontAlgn="base" hangingPunct="0">
        <a:spcBef>
          <a:spcPct val="20000"/>
        </a:spcBef>
        <a:spcAft>
          <a:spcPct val="0"/>
        </a:spcAft>
        <a:buChar char="–"/>
        <a:defRPr kumimoji="1" sz="1500">
          <a:solidFill>
            <a:schemeClr val="tx1"/>
          </a:solidFill>
          <a:effectLst>
            <a:outerShdw blurRad="38100" dist="38100" dir="2700000" algn="tl">
              <a:srgbClr val="C0C0C0"/>
            </a:outerShdw>
          </a:effectLst>
          <a:latin typeface="+mn-lt"/>
        </a:defRPr>
      </a:lvl4pPr>
      <a:lvl5pPr marL="1543050" indent="-171450" algn="l" rtl="0" eaLnBrk="0" fontAlgn="base" hangingPunct="0">
        <a:spcBef>
          <a:spcPct val="20000"/>
        </a:spcBef>
        <a:spcAft>
          <a:spcPct val="0"/>
        </a:spcAft>
        <a:buClr>
          <a:schemeClr val="folHlink"/>
        </a:buClr>
        <a:buSzPct val="50000"/>
        <a:buFont typeface="Monotype Sorts"/>
        <a:buChar char="n"/>
        <a:defRPr kumimoji="1" sz="1500">
          <a:solidFill>
            <a:schemeClr val="tx1"/>
          </a:solidFill>
          <a:effectLst>
            <a:outerShdw blurRad="38100" dist="38100" dir="2700000" algn="tl">
              <a:srgbClr val="C0C0C0"/>
            </a:outerShdw>
          </a:effectLst>
          <a:latin typeface="+mn-lt"/>
        </a:defRPr>
      </a:lvl5pPr>
      <a:lvl6pPr marL="1885950" indent="-171450" algn="l" rtl="0" eaLnBrk="0" fontAlgn="base" hangingPunct="0">
        <a:spcBef>
          <a:spcPct val="20000"/>
        </a:spcBef>
        <a:spcAft>
          <a:spcPct val="0"/>
        </a:spcAft>
        <a:buClr>
          <a:schemeClr val="folHlink"/>
        </a:buClr>
        <a:buSzPct val="50000"/>
        <a:buFont typeface="Monotype Sorts" pitchFamily="2" charset="2"/>
        <a:buChar char="n"/>
        <a:defRPr kumimoji="1" sz="1500">
          <a:solidFill>
            <a:schemeClr val="tx1"/>
          </a:solidFill>
          <a:effectLst>
            <a:outerShdw blurRad="38100" dist="38100" dir="2700000" algn="tl">
              <a:srgbClr val="C0C0C0"/>
            </a:outerShdw>
          </a:effectLst>
          <a:latin typeface="+mn-lt"/>
        </a:defRPr>
      </a:lvl6pPr>
      <a:lvl7pPr marL="2228850" indent="-171450" algn="l" rtl="0" eaLnBrk="0" fontAlgn="base" hangingPunct="0">
        <a:spcBef>
          <a:spcPct val="20000"/>
        </a:spcBef>
        <a:spcAft>
          <a:spcPct val="0"/>
        </a:spcAft>
        <a:buClr>
          <a:schemeClr val="folHlink"/>
        </a:buClr>
        <a:buSzPct val="50000"/>
        <a:buFont typeface="Monotype Sorts" pitchFamily="2" charset="2"/>
        <a:buChar char="n"/>
        <a:defRPr kumimoji="1" sz="1500">
          <a:solidFill>
            <a:schemeClr val="tx1"/>
          </a:solidFill>
          <a:effectLst>
            <a:outerShdw blurRad="38100" dist="38100" dir="2700000" algn="tl">
              <a:srgbClr val="C0C0C0"/>
            </a:outerShdw>
          </a:effectLst>
          <a:latin typeface="+mn-lt"/>
        </a:defRPr>
      </a:lvl7pPr>
      <a:lvl8pPr marL="2571750" indent="-171450" algn="l" rtl="0" eaLnBrk="0" fontAlgn="base" hangingPunct="0">
        <a:spcBef>
          <a:spcPct val="20000"/>
        </a:spcBef>
        <a:spcAft>
          <a:spcPct val="0"/>
        </a:spcAft>
        <a:buClr>
          <a:schemeClr val="folHlink"/>
        </a:buClr>
        <a:buSzPct val="50000"/>
        <a:buFont typeface="Monotype Sorts" pitchFamily="2" charset="2"/>
        <a:buChar char="n"/>
        <a:defRPr kumimoji="1" sz="1500">
          <a:solidFill>
            <a:schemeClr val="tx1"/>
          </a:solidFill>
          <a:effectLst>
            <a:outerShdw blurRad="38100" dist="38100" dir="2700000" algn="tl">
              <a:srgbClr val="C0C0C0"/>
            </a:outerShdw>
          </a:effectLst>
          <a:latin typeface="+mn-lt"/>
        </a:defRPr>
      </a:lvl8pPr>
      <a:lvl9pPr marL="2914650" indent="-171450" algn="l" rtl="0" eaLnBrk="0" fontAlgn="base" hangingPunct="0">
        <a:spcBef>
          <a:spcPct val="20000"/>
        </a:spcBef>
        <a:spcAft>
          <a:spcPct val="0"/>
        </a:spcAft>
        <a:buClr>
          <a:schemeClr val="folHlink"/>
        </a:buClr>
        <a:buSzPct val="50000"/>
        <a:buFont typeface="Monotype Sorts" pitchFamily="2" charset="2"/>
        <a:buChar char="n"/>
        <a:defRPr kumimoji="1" sz="1500">
          <a:solidFill>
            <a:schemeClr val="tx1"/>
          </a:solidFill>
          <a:effectLst>
            <a:outerShdw blurRad="38100" dist="38100" dir="2700000" algn="tl">
              <a:srgbClr val="C0C0C0"/>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E13DF-D100-48BA-8806-694DCF3B2C7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BB7BE4-9BA3-4B88-8C12-B4360D17D92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0AEC6-FF9F-48E2-A305-A6A73619EEF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220F60A0-D65A-4CA2-89A9-63B6489B6E98}" type="datetimeFigureOut">
              <a:rPr lang="en-US" smtClean="0"/>
              <a:pPr>
                <a:defRPr/>
              </a:pPr>
              <a:t>8/12/2025</a:t>
            </a:fld>
            <a:endParaRPr lang="en-US"/>
          </a:p>
        </p:txBody>
      </p:sp>
      <p:sp>
        <p:nvSpPr>
          <p:cNvPr id="5" name="Footer Placeholder 4">
            <a:extLst>
              <a:ext uri="{FF2B5EF4-FFF2-40B4-BE49-F238E27FC236}">
                <a16:creationId xmlns:a16="http://schemas.microsoft.com/office/drawing/2014/main" id="{CF293726-1409-465B-92E7-80B244532A0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D36CB7D-A5A6-4F6B-8118-51420A3F3C2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539008F-DF96-4A50-AA98-5D5F2EB79DEC}" type="slidenum">
              <a:rPr lang="en-US" smtClean="0"/>
              <a:pPr>
                <a:defRPr/>
              </a:pPr>
              <a:t>‹#›</a:t>
            </a:fld>
            <a:endParaRPr lang="en-US"/>
          </a:p>
        </p:txBody>
      </p:sp>
    </p:spTree>
    <p:extLst>
      <p:ext uri="{BB962C8B-B14F-4D97-AF65-F5344CB8AC3E}">
        <p14:creationId xmlns:p14="http://schemas.microsoft.com/office/powerpoint/2010/main" val="1081877091"/>
      </p:ext>
    </p:extLst>
  </p:cSld>
  <p:clrMap bg1="lt1" tx1="dk1" bg2="lt2" tx2="dk2" accent1="accent1" accent2="accent2" accent3="accent3" accent4="accent4" accent5="accent5" accent6="accent6" hlink="hlink" folHlink="folHlink"/>
  <p:sldLayoutIdLst>
    <p:sldLayoutId id="2147485133" r:id="rId1"/>
    <p:sldLayoutId id="2147485134" r:id="rId2"/>
    <p:sldLayoutId id="2147485135" r:id="rId3"/>
    <p:sldLayoutId id="2147485136" r:id="rId4"/>
    <p:sldLayoutId id="2147485137" r:id="rId5"/>
    <p:sldLayoutId id="2147485138" r:id="rId6"/>
    <p:sldLayoutId id="2147485139" r:id="rId7"/>
    <p:sldLayoutId id="2147485140" r:id="rId8"/>
    <p:sldLayoutId id="2147485141" r:id="rId9"/>
    <p:sldLayoutId id="2147485142" r:id="rId10"/>
    <p:sldLayoutId id="2147485143" r:id="rId11"/>
  </p:sldLayoutIdLst>
  <p:transition>
    <p:wipe di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5F37C05-A0F4-4DDA-AC5B-8C13B861B110}" type="datetimeFigureOut">
              <a:rPr lang="en-US" smtClean="0"/>
              <a:pPr/>
              <a:t>8/12/2025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359E85D-7EF6-41CF-AAB0-12066F5BAC5B}" type="slidenum">
              <a:rPr lang="en-US" smtClean="0"/>
              <a:pPr/>
              <a:t>‹#›</a:t>
            </a:fld>
            <a:endParaRPr lang="en-US"/>
          </a:p>
        </p:txBody>
      </p:sp>
    </p:spTree>
    <p:extLst>
      <p:ext uri="{BB962C8B-B14F-4D97-AF65-F5344CB8AC3E}">
        <p14:creationId xmlns:p14="http://schemas.microsoft.com/office/powerpoint/2010/main" val="529040095"/>
      </p:ext>
    </p:extLst>
  </p:cSld>
  <p:clrMap bg1="lt1" tx1="dk1" bg2="lt2" tx2="dk2" accent1="accent1" accent2="accent2" accent3="accent3" accent4="accent4" accent5="accent5" accent6="accent6" hlink="hlink" folHlink="folHlink"/>
  <p:sldLayoutIdLst>
    <p:sldLayoutId id="2147485163"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 id="214748517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FF75250F-8DB3-F042-B7E1-34D8DDDCBF06}" type="datetimeFigureOut">
              <a:rPr lang="en-US" smtClean="0"/>
              <a:t>8/12/2025</a:t>
            </a:fld>
            <a:endParaRPr lang="en-US"/>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5F972CC7-4CAD-8A42-9F72-F854EFDBFC5A}" type="slidenum">
              <a:rPr lang="en-US" smtClean="0"/>
              <a:t>‹#›</a:t>
            </a:fld>
            <a:endParaRPr lang="en-US"/>
          </a:p>
        </p:txBody>
      </p:sp>
    </p:spTree>
    <p:extLst>
      <p:ext uri="{BB962C8B-B14F-4D97-AF65-F5344CB8AC3E}">
        <p14:creationId xmlns:p14="http://schemas.microsoft.com/office/powerpoint/2010/main" val="1741214800"/>
      </p:ext>
    </p:extLst>
  </p:cSld>
  <p:clrMap bg1="dk1" tx1="lt1" bg2="dk2" tx2="lt2" accent1="accent1" accent2="accent2" accent3="accent3" accent4="accent4" accent5="accent5" accent6="accent6" hlink="hlink" folHlink="folHlink"/>
  <p:sldLayoutIdLst>
    <p:sldLayoutId id="2147485209" r:id="rId1"/>
    <p:sldLayoutId id="2147485210" r:id="rId2"/>
    <p:sldLayoutId id="2147485211" r:id="rId3"/>
    <p:sldLayoutId id="2147485212" r:id="rId4"/>
    <p:sldLayoutId id="2147485213" r:id="rId5"/>
    <p:sldLayoutId id="2147485214" r:id="rId6"/>
    <p:sldLayoutId id="2147485215" r:id="rId7"/>
    <p:sldLayoutId id="2147485216" r:id="rId8"/>
    <p:sldLayoutId id="2147485217" r:id="rId9"/>
    <p:sldLayoutId id="2147485218" r:id="rId10"/>
    <p:sldLayoutId id="2147485219" r:id="rId11"/>
    <p:sldLayoutId id="2147485220" r:id="rId12"/>
    <p:sldLayoutId id="2147485221" r:id="rId13"/>
    <p:sldLayoutId id="2147485222" r:id="rId14"/>
    <p:sldLayoutId id="2147485223" r:id="rId15"/>
    <p:sldLayoutId id="2147485224" r:id="rId16"/>
    <p:sldLayoutId id="2147485225"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31DBC4A3-B220-4CB6-8BC9-44FA3DE4F0FB}"/>
              </a:ext>
            </a:extLst>
          </p:cNvPr>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403" name="Rectangle 3">
            <a:extLst>
              <a:ext uri="{FF2B5EF4-FFF2-40B4-BE49-F238E27FC236}">
                <a16:creationId xmlns:a16="http://schemas.microsoft.com/office/drawing/2014/main" id="{3528FB31-F685-4D50-A073-43AB388509EC}"/>
              </a:ext>
            </a:extLst>
          </p:cNvPr>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04" name="Rectangle 4">
            <a:extLst>
              <a:ext uri="{FF2B5EF4-FFF2-40B4-BE49-F238E27FC236}">
                <a16:creationId xmlns:a16="http://schemas.microsoft.com/office/drawing/2014/main" id="{8F345EF6-C1E3-4097-BF29-484C6B3D094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b="0">
                <a:solidFill>
                  <a:srgbClr val="CCECFF"/>
                </a:solidFill>
              </a:defRPr>
            </a:lvl1pPr>
          </a:lstStyle>
          <a:p>
            <a:pPr>
              <a:defRPr/>
            </a:pPr>
            <a:endParaRPr lang="en-US"/>
          </a:p>
        </p:txBody>
      </p:sp>
      <p:sp>
        <p:nvSpPr>
          <p:cNvPr id="102405" name="Rectangle 5">
            <a:extLst>
              <a:ext uri="{FF2B5EF4-FFF2-40B4-BE49-F238E27FC236}">
                <a16:creationId xmlns:a16="http://schemas.microsoft.com/office/drawing/2014/main" id="{7934B706-57C5-4C60-B9E7-BC1F38C6BB5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b="0">
                <a:solidFill>
                  <a:srgbClr val="CCECFF"/>
                </a:solidFill>
              </a:defRPr>
            </a:lvl1pPr>
          </a:lstStyle>
          <a:p>
            <a:pPr>
              <a:defRPr/>
            </a:pPr>
            <a:r>
              <a:rPr lang="en-US"/>
              <a:t>KMRREC and UMDNJ</a:t>
            </a:r>
          </a:p>
        </p:txBody>
      </p:sp>
      <p:sp>
        <p:nvSpPr>
          <p:cNvPr id="102406" name="Rectangle 6">
            <a:extLst>
              <a:ext uri="{FF2B5EF4-FFF2-40B4-BE49-F238E27FC236}">
                <a16:creationId xmlns:a16="http://schemas.microsoft.com/office/drawing/2014/main" id="{5D0D86B0-4C50-4600-8E77-48EACF1BB95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b="0">
                <a:solidFill>
                  <a:srgbClr val="CCECFF"/>
                </a:solidFill>
              </a:defRPr>
            </a:lvl1pPr>
          </a:lstStyle>
          <a:p>
            <a:fld id="{C9FCCB47-201F-4867-B8CE-A222A6AD2F1E}" type="slidenum">
              <a:rPr lang="en-US" altLang="en-US"/>
              <a:pPr/>
              <a:t>‹#›</a:t>
            </a:fld>
            <a:endParaRPr lang="en-US" altLang="en-US"/>
          </a:p>
        </p:txBody>
      </p:sp>
      <p:sp>
        <p:nvSpPr>
          <p:cNvPr id="102407" name="Rectangle 7">
            <a:extLst>
              <a:ext uri="{FF2B5EF4-FFF2-40B4-BE49-F238E27FC236}">
                <a16:creationId xmlns:a16="http://schemas.microsoft.com/office/drawing/2014/main" id="{68BE2C22-01F5-4C46-85F1-B4769D16B042}"/>
              </a:ext>
            </a:extLst>
          </p:cNvPr>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400" b="1">
                <a:solidFill>
                  <a:srgbClr val="FFFF00"/>
                </a:solidFill>
                <a:latin typeface="Times New Roman" panose="02020603050405020304" pitchFamily="18" charset="0"/>
              </a:defRPr>
            </a:lvl1pPr>
            <a:lvl2pPr marL="742950" indent="-285750">
              <a:defRPr sz="4400" b="1">
                <a:solidFill>
                  <a:srgbClr val="FFFF00"/>
                </a:solidFill>
                <a:latin typeface="Times New Roman" panose="02020603050405020304" pitchFamily="18" charset="0"/>
              </a:defRPr>
            </a:lvl2pPr>
            <a:lvl3pPr marL="1143000" indent="-228600">
              <a:defRPr sz="4400" b="1">
                <a:solidFill>
                  <a:srgbClr val="FFFF00"/>
                </a:solidFill>
                <a:latin typeface="Times New Roman" panose="02020603050405020304" pitchFamily="18" charset="0"/>
              </a:defRPr>
            </a:lvl3pPr>
            <a:lvl4pPr marL="1600200" indent="-228600">
              <a:defRPr sz="4400" b="1">
                <a:solidFill>
                  <a:srgbClr val="FFFF00"/>
                </a:solidFill>
                <a:latin typeface="Times New Roman" panose="02020603050405020304" pitchFamily="18" charset="0"/>
              </a:defRPr>
            </a:lvl4pPr>
            <a:lvl5pPr marL="2057400" indent="-228600">
              <a:defRPr sz="4400" b="1">
                <a:solidFill>
                  <a:srgbClr val="FFFF00"/>
                </a:solidFill>
                <a:latin typeface="Times New Roman" panose="02020603050405020304" pitchFamily="18" charset="0"/>
              </a:defRPr>
            </a:lvl5pPr>
            <a:lvl6pPr marL="2514600" indent="-228600" eaLnBrk="0" fontAlgn="base" hangingPunct="0">
              <a:spcBef>
                <a:spcPct val="0"/>
              </a:spcBef>
              <a:spcAft>
                <a:spcPct val="0"/>
              </a:spcAft>
              <a:defRPr sz="4400" b="1">
                <a:solidFill>
                  <a:srgbClr val="FFFF00"/>
                </a:solidFill>
                <a:latin typeface="Times New Roman" panose="02020603050405020304" pitchFamily="18" charset="0"/>
              </a:defRPr>
            </a:lvl6pPr>
            <a:lvl7pPr marL="2971800" indent="-228600" eaLnBrk="0" fontAlgn="base" hangingPunct="0">
              <a:spcBef>
                <a:spcPct val="0"/>
              </a:spcBef>
              <a:spcAft>
                <a:spcPct val="0"/>
              </a:spcAft>
              <a:defRPr sz="4400" b="1">
                <a:solidFill>
                  <a:srgbClr val="FFFF00"/>
                </a:solidFill>
                <a:latin typeface="Times New Roman" panose="02020603050405020304" pitchFamily="18" charset="0"/>
              </a:defRPr>
            </a:lvl7pPr>
            <a:lvl8pPr marL="3429000" indent="-228600" eaLnBrk="0" fontAlgn="base" hangingPunct="0">
              <a:spcBef>
                <a:spcPct val="0"/>
              </a:spcBef>
              <a:spcAft>
                <a:spcPct val="0"/>
              </a:spcAft>
              <a:defRPr sz="4400" b="1">
                <a:solidFill>
                  <a:srgbClr val="FFFF00"/>
                </a:solidFill>
                <a:latin typeface="Times New Roman" panose="02020603050405020304" pitchFamily="18" charset="0"/>
              </a:defRPr>
            </a:lvl8pPr>
            <a:lvl9pPr marL="3886200" indent="-228600" eaLnBrk="0" fontAlgn="base" hangingPunct="0">
              <a:spcBef>
                <a:spcPct val="0"/>
              </a:spcBef>
              <a:spcAft>
                <a:spcPct val="0"/>
              </a:spcAft>
              <a:defRPr sz="4400" b="1">
                <a:solidFill>
                  <a:srgbClr val="FFFF00"/>
                </a:solidFill>
                <a:latin typeface="Times New Roman" panose="02020603050405020304" pitchFamily="18" charset="0"/>
              </a:defRPr>
            </a:lvl9pPr>
          </a:lstStyle>
          <a:p>
            <a:pPr>
              <a:defRPr/>
            </a:pPr>
            <a:endParaRPr lang="en-US" altLang="en-US"/>
          </a:p>
        </p:txBody>
      </p:sp>
    </p:spTree>
    <p:extLst>
      <p:ext uri="{BB962C8B-B14F-4D97-AF65-F5344CB8AC3E}">
        <p14:creationId xmlns:p14="http://schemas.microsoft.com/office/powerpoint/2010/main" val="876860172"/>
      </p:ext>
    </p:extLst>
  </p:cSld>
  <p:clrMap bg1="dk2" tx1="lt1" bg2="dk1" tx2="lt2" accent1="accent1" accent2="accent2" accent3="accent3" accent4="accent4" accent5="accent5" accent6="accent6" hlink="hlink" folHlink="folHlink"/>
  <p:sldLayoutIdLst>
    <p:sldLayoutId id="2147485239" r:id="rId1"/>
    <p:sldLayoutId id="2147485240" r:id="rId2"/>
    <p:sldLayoutId id="2147485241" r:id="rId3"/>
    <p:sldLayoutId id="2147485242" r:id="rId4"/>
    <p:sldLayoutId id="2147485243" r:id="rId5"/>
    <p:sldLayoutId id="2147485244" r:id="rId6"/>
    <p:sldLayoutId id="2147485245" r:id="rId7"/>
    <p:sldLayoutId id="2147485246" r:id="rId8"/>
    <p:sldLayoutId id="2147485247" r:id="rId9"/>
    <p:sldLayoutId id="2147485248" r:id="rId10"/>
    <p:sldLayoutId id="2147485249" r:id="rId11"/>
    <p:sldLayoutId id="2147485250" r:id="rId12"/>
    <p:sldLayoutId id="2147485251" r:id="rId13"/>
    <p:sldLayoutId id="2147485252" r:id="rId14"/>
    <p:sldLayoutId id="2147485253" r:id="rId15"/>
    <p:sldLayoutId id="2147485254" r:id="rId16"/>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102407"/>
                                        </p:tgtEl>
                                        <p:attrNameLst>
                                          <p:attrName>style.visibility</p:attrName>
                                        </p:attrNameLst>
                                      </p:cBhvr>
                                      <p:to>
                                        <p:strVal val="visible"/>
                                      </p:to>
                                    </p:set>
                                    <p:animEffect transition="in" filter="wipe(right)">
                                      <p:cBhvr>
                                        <p:cTn id="7" dur="5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animBg="1"/>
    </p:bldLst>
  </p:timing>
  <p:hf hdr="0" ftr="0" dt="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2.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69.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png"/><Relationship Id="rId1" Type="http://schemas.openxmlformats.org/officeDocument/2006/relationships/slideLayout" Target="../slideLayouts/slideLayout40.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7.jpeg"/><Relationship Id="rId21" Type="http://schemas.openxmlformats.org/officeDocument/2006/relationships/image" Target="../media/image53.png"/><Relationship Id="rId7" Type="http://schemas.openxmlformats.org/officeDocument/2006/relationships/image" Target="../media/image41.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12.xml"/><Relationship Id="rId16" Type="http://schemas.openxmlformats.org/officeDocument/2006/relationships/image" Target="../media/image49.png"/><Relationship Id="rId20" Type="http://schemas.openxmlformats.org/officeDocument/2006/relationships/image" Target="../media/image52.png"/><Relationship Id="rId1" Type="http://schemas.openxmlformats.org/officeDocument/2006/relationships/slideLayout" Target="../slideLayouts/slideLayout34.xml"/><Relationship Id="rId6" Type="http://schemas.openxmlformats.org/officeDocument/2006/relationships/image" Target="../media/image40.jpeg"/><Relationship Id="rId11" Type="http://schemas.openxmlformats.org/officeDocument/2006/relationships/image" Target="../media/image28.png"/><Relationship Id="rId5" Type="http://schemas.openxmlformats.org/officeDocument/2006/relationships/image" Target="../media/image39.png"/><Relationship Id="rId15" Type="http://schemas.openxmlformats.org/officeDocument/2006/relationships/image" Target="../media/image48.png"/><Relationship Id="rId10" Type="http://schemas.openxmlformats.org/officeDocument/2006/relationships/image" Target="../media/image44.jpeg"/><Relationship Id="rId19" Type="http://schemas.openxmlformats.org/officeDocument/2006/relationships/image" Target="../media/image32.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2.xml"/><Relationship Id="rId5" Type="http://schemas.openxmlformats.org/officeDocument/2006/relationships/image" Target="../media/image18.emf"/><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17858" name="Rectangle 2">
            <a:extLst>
              <a:ext uri="{FF2B5EF4-FFF2-40B4-BE49-F238E27FC236}">
                <a16:creationId xmlns:a16="http://schemas.microsoft.com/office/drawing/2014/main" id="{D4D26E23-6EDF-4440-8824-C482EA212D7F}"/>
              </a:ext>
            </a:extLst>
          </p:cNvPr>
          <p:cNvSpPr>
            <a:spLocks noGrp="1" noChangeArrowheads="1"/>
          </p:cNvSpPr>
          <p:nvPr>
            <p:ph type="ctrTitle"/>
          </p:nvPr>
        </p:nvSpPr>
        <p:spPr>
          <a:xfrm>
            <a:off x="514350" y="953142"/>
            <a:ext cx="8115300" cy="3085457"/>
          </a:xfrm>
        </p:spPr>
        <p:txBody>
          <a:bodyPr>
            <a:normAutofit/>
          </a:bodyPr>
          <a:lstStyle/>
          <a:p>
            <a:pPr>
              <a:defRPr/>
            </a:pPr>
            <a:r>
              <a:rPr lang="en-US" sz="31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Advancing reproducibility through team science, data sharing, and transparency: </a:t>
            </a:r>
            <a:br>
              <a:rPr lang="en-US" sz="31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31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US" sz="36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ENIGMA</a:t>
            </a:r>
            <a:r>
              <a:rPr lang="en-US" sz="31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 initiative</a:t>
            </a:r>
            <a:br>
              <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br>
              <a:rPr lang="en-US" sz="2800" b="1" dirty="0">
                <a:solidFill>
                  <a:srgbClr val="FFFF00"/>
                </a:solidFill>
                <a:latin typeface="Arial" panose="020B0604020202020204" pitchFamily="34" charset="0"/>
                <a:cs typeface="Arial" panose="020B0604020202020204" pitchFamily="34" charset="0"/>
              </a:rPr>
            </a:br>
            <a:r>
              <a:rPr lang="en-US" sz="2800" b="1" i="1" dirty="0">
                <a:solidFill>
                  <a:srgbClr val="FF3300"/>
                </a:solidFill>
                <a:effectLst>
                  <a:outerShdw blurRad="38100" dist="38100" dir="2700000" algn="tl">
                    <a:srgbClr val="000000"/>
                  </a:outerShdw>
                </a:effectLst>
              </a:rPr>
              <a:t>_____________________________</a:t>
            </a:r>
            <a:r>
              <a:rPr lang="en-US" sz="4000" b="1" dirty="0">
                <a:solidFill>
                  <a:srgbClr val="FFFF00"/>
                </a:solidFill>
                <a:effectLst>
                  <a:outerShdw blurRad="38100" dist="38100" dir="2700000" algn="tl">
                    <a:srgbClr val="000000"/>
                  </a:outerShdw>
                </a:effectLst>
              </a:rPr>
              <a:t> </a:t>
            </a:r>
          </a:p>
        </p:txBody>
      </p:sp>
      <p:sp>
        <p:nvSpPr>
          <p:cNvPr id="1017859" name="Text Box 3">
            <a:extLst>
              <a:ext uri="{FF2B5EF4-FFF2-40B4-BE49-F238E27FC236}">
                <a16:creationId xmlns:a16="http://schemas.microsoft.com/office/drawing/2014/main" id="{2E2D60D9-BC2A-4A3F-98CD-68D27100C558}"/>
              </a:ext>
            </a:extLst>
          </p:cNvPr>
          <p:cNvSpPr txBox="1">
            <a:spLocks noChangeArrowheads="1"/>
          </p:cNvSpPr>
          <p:nvPr/>
        </p:nvSpPr>
        <p:spPr bwMode="auto">
          <a:xfrm>
            <a:off x="1066800" y="4038600"/>
            <a:ext cx="7010400" cy="2308324"/>
          </a:xfrm>
          <a:prstGeom prst="rect">
            <a:avLst/>
          </a:prstGeom>
          <a:noFill/>
          <a:ln w="25400" algn="ctr">
            <a:noFill/>
            <a:miter lim="800000"/>
            <a:headEnd/>
            <a:tailEnd/>
          </a:ln>
          <a:effectLst/>
        </p:spPr>
        <p:txBody>
          <a:bodyPr wrap="square">
            <a:spAutoFit/>
          </a:bodyPr>
          <a:lstStyle/>
          <a:p>
            <a:pPr algn="ctr" eaLnBrk="1" hangingPunct="1">
              <a:defRPr/>
            </a:pPr>
            <a:r>
              <a:rPr lang="en-US" sz="2800" dirty="0">
                <a:solidFill>
                  <a:schemeClr val="bg1">
                    <a:lumMod val="95000"/>
                  </a:schemeClr>
                </a:solidFill>
                <a:latin typeface="Tahoma" pitchFamily="34" charset="0"/>
                <a:cs typeface="+mn-cs"/>
              </a:rPr>
              <a:t>Frank G. Hillary, Ph.D.</a:t>
            </a:r>
          </a:p>
          <a:p>
            <a:pPr algn="ctr" eaLnBrk="1" hangingPunct="1">
              <a:defRPr/>
            </a:pPr>
            <a:endParaRPr lang="en-US" sz="2800" b="0" i="1" dirty="0">
              <a:solidFill>
                <a:schemeClr val="bg1">
                  <a:lumMod val="95000"/>
                </a:schemeClr>
              </a:solidFill>
              <a:latin typeface="Tahoma" pitchFamily="34" charset="0"/>
              <a:cs typeface="+mn-cs"/>
            </a:endParaRPr>
          </a:p>
          <a:p>
            <a:pPr algn="ctr" eaLnBrk="1" hangingPunct="1">
              <a:defRPr/>
            </a:pPr>
            <a:r>
              <a:rPr lang="en-US" sz="2200" b="0" i="1" dirty="0">
                <a:solidFill>
                  <a:schemeClr val="bg1">
                    <a:lumMod val="95000"/>
                  </a:schemeClr>
                </a:solidFill>
                <a:latin typeface="Tahoma" pitchFamily="34" charset="0"/>
                <a:cs typeface="+mn-cs"/>
              </a:rPr>
              <a:t>Professor  of Psychology and Neurology</a:t>
            </a:r>
          </a:p>
          <a:p>
            <a:pPr algn="ctr" eaLnBrk="1" hangingPunct="1">
              <a:defRPr/>
            </a:pPr>
            <a:r>
              <a:rPr lang="en-US" sz="2200" b="0" i="1" dirty="0">
                <a:solidFill>
                  <a:schemeClr val="bg1">
                    <a:lumMod val="95000"/>
                  </a:schemeClr>
                </a:solidFill>
                <a:latin typeface="Tahoma" pitchFamily="34" charset="0"/>
                <a:cs typeface="+mn-cs"/>
              </a:rPr>
              <a:t>Social Life and Engineering Sciences Imaging Center</a:t>
            </a:r>
          </a:p>
          <a:p>
            <a:pPr algn="ctr" eaLnBrk="1" hangingPunct="1">
              <a:defRPr/>
            </a:pPr>
            <a:r>
              <a:rPr lang="en-US" sz="2200" b="0" i="1" dirty="0">
                <a:solidFill>
                  <a:schemeClr val="bg1">
                    <a:lumMod val="95000"/>
                  </a:schemeClr>
                </a:solidFill>
                <a:latin typeface="Tahoma" pitchFamily="34" charset="0"/>
              </a:rPr>
              <a:t>Pennsylvania State University </a:t>
            </a:r>
          </a:p>
          <a:p>
            <a:pPr algn="ctr" eaLnBrk="1" hangingPunct="1">
              <a:defRPr/>
            </a:pPr>
            <a:r>
              <a:rPr lang="en-US" sz="2200" b="0" i="1" dirty="0">
                <a:solidFill>
                  <a:schemeClr val="bg1">
                    <a:lumMod val="95000"/>
                  </a:schemeClr>
                </a:solidFill>
                <a:latin typeface="Tahoma" pitchFamily="34" charset="0"/>
                <a:cs typeface="+mn-cs"/>
              </a:rPr>
              <a:t>fhillary@psu.edu</a:t>
            </a:r>
          </a:p>
        </p:txBody>
      </p:sp>
      <p:graphicFrame>
        <p:nvGraphicFramePr>
          <p:cNvPr id="139268" name="Object 2">
            <a:extLst>
              <a:ext uri="{FF2B5EF4-FFF2-40B4-BE49-F238E27FC236}">
                <a16:creationId xmlns:a16="http://schemas.microsoft.com/office/drawing/2014/main" id="{EC59F856-3C1D-49E0-8DBD-28F94870D2F8}"/>
              </a:ext>
            </a:extLst>
          </p:cNvPr>
          <p:cNvGraphicFramePr>
            <a:graphicFrameLocks noChangeAspect="1"/>
          </p:cNvGraphicFramePr>
          <p:nvPr>
            <p:extLst>
              <p:ext uri="{D42A27DB-BD31-4B8C-83A1-F6EECF244321}">
                <p14:modId xmlns:p14="http://schemas.microsoft.com/office/powerpoint/2010/main" val="1047327824"/>
              </p:ext>
            </p:extLst>
          </p:nvPr>
        </p:nvGraphicFramePr>
        <p:xfrm>
          <a:off x="0" y="0"/>
          <a:ext cx="2345712" cy="1257944"/>
        </p:xfrm>
        <a:graphic>
          <a:graphicData uri="http://schemas.openxmlformats.org/presentationml/2006/ole">
            <mc:AlternateContent xmlns:mc="http://schemas.openxmlformats.org/markup-compatibility/2006">
              <mc:Choice xmlns:v="urn:schemas-microsoft-com:vml" Requires="v">
                <p:oleObj name="Bitmap Image" r:id="rId3" imgW="1561905" imgH="838095" progId="PBrush">
                  <p:embed/>
                </p:oleObj>
              </mc:Choice>
              <mc:Fallback>
                <p:oleObj name="Bitmap Image" r:id="rId3" imgW="1561905" imgH="838095"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45712" cy="1257944"/>
                      </a:xfrm>
                      <a:prstGeom prst="rect">
                        <a:avLst/>
                      </a:prstGeom>
                      <a:noFill/>
                      <a:ln>
                        <a:noFill/>
                      </a:ln>
                    </p:spPr>
                  </p:pic>
                </p:oleObj>
              </mc:Fallback>
            </mc:AlternateContent>
          </a:graphicData>
        </a:graphic>
      </p:graphicFrame>
      <p:graphicFrame>
        <p:nvGraphicFramePr>
          <p:cNvPr id="139269" name="Object 3">
            <a:extLst>
              <a:ext uri="{FF2B5EF4-FFF2-40B4-BE49-F238E27FC236}">
                <a16:creationId xmlns:a16="http://schemas.microsoft.com/office/drawing/2014/main" id="{D5521406-FF4C-4D20-81A7-931707E5864A}"/>
              </a:ext>
            </a:extLst>
          </p:cNvPr>
          <p:cNvGraphicFramePr>
            <a:graphicFrameLocks noChangeAspect="1"/>
          </p:cNvGraphicFramePr>
          <p:nvPr>
            <p:extLst>
              <p:ext uri="{D42A27DB-BD31-4B8C-83A1-F6EECF244321}">
                <p14:modId xmlns:p14="http://schemas.microsoft.com/office/powerpoint/2010/main" val="3575631430"/>
              </p:ext>
            </p:extLst>
          </p:nvPr>
        </p:nvGraphicFramePr>
        <p:xfrm>
          <a:off x="7709456" y="0"/>
          <a:ext cx="1434544" cy="1257943"/>
        </p:xfrm>
        <a:graphic>
          <a:graphicData uri="http://schemas.openxmlformats.org/presentationml/2006/ole">
            <mc:AlternateContent xmlns:mc="http://schemas.openxmlformats.org/markup-compatibility/2006">
              <mc:Choice xmlns:v="urn:schemas-microsoft-com:vml" Requires="v">
                <p:oleObj name="Bitmap Image" r:id="rId5" imgW="2390476" imgH="2095793" progId="Paint.Picture">
                  <p:embed/>
                </p:oleObj>
              </mc:Choice>
              <mc:Fallback>
                <p:oleObj name="Bitmap Image" r:id="rId5" imgW="2390476" imgH="2095793"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9456" y="0"/>
                        <a:ext cx="1434544" cy="1257943"/>
                      </a:xfrm>
                      <a:prstGeom prst="rect">
                        <a:avLst/>
                      </a:prstGeom>
                      <a:noFill/>
                      <a:ln>
                        <a:noFill/>
                      </a:ln>
                    </p:spPr>
                  </p:pic>
                </p:oleObj>
              </mc:Fallback>
            </mc:AlternateContent>
          </a:graphicData>
        </a:graphic>
      </p:graphicFrame>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62" y="2819400"/>
            <a:ext cx="2432872" cy="1721069"/>
          </a:xfrm>
        </p:spPr>
        <p:txBody>
          <a:bodyPr>
            <a:noAutofit/>
          </a:bodyPr>
          <a:lstStyle/>
          <a:p>
            <a:r>
              <a:rPr lang="en-US" sz="2400" b="1" dirty="0">
                <a:solidFill>
                  <a:schemeClr val="bg1">
                    <a:lumMod val="95000"/>
                    <a:lumOff val="5000"/>
                  </a:schemeClr>
                </a:solidFill>
              </a:rPr>
              <a:t>Genetics of subcortical volume in 33,000 People</a:t>
            </a:r>
            <a:br>
              <a:rPr lang="en-US" sz="2400" dirty="0"/>
            </a:br>
            <a:endParaRPr lang="en-US" sz="2400" dirty="0"/>
          </a:p>
        </p:txBody>
      </p:sp>
      <p:pic>
        <p:nvPicPr>
          <p:cNvPr id="4" name="Picture 3" descr="fig1_e2_round2.png"/>
          <p:cNvPicPr>
            <a:picLocks noChangeAspect="1"/>
          </p:cNvPicPr>
          <p:nvPr/>
        </p:nvPicPr>
        <p:blipFill>
          <a:blip r:embed="rId3"/>
          <a:stretch>
            <a:fillRect/>
          </a:stretch>
        </p:blipFill>
        <p:spPr>
          <a:xfrm>
            <a:off x="2362200" y="1664590"/>
            <a:ext cx="6411516" cy="4972137"/>
          </a:xfrm>
          <a:prstGeom prst="rect">
            <a:avLst/>
          </a:prstGeom>
        </p:spPr>
      </p:pic>
      <p:pic>
        <p:nvPicPr>
          <p:cNvPr id="6" name="Picture 5">
            <a:extLst>
              <a:ext uri="{FF2B5EF4-FFF2-40B4-BE49-F238E27FC236}">
                <a16:creationId xmlns:a16="http://schemas.microsoft.com/office/drawing/2014/main" id="{5B2E43B5-7113-4840-ACC0-44D7B6A010C4}"/>
              </a:ext>
            </a:extLst>
          </p:cNvPr>
          <p:cNvPicPr>
            <a:picLocks noChangeAspect="1"/>
          </p:cNvPicPr>
          <p:nvPr/>
        </p:nvPicPr>
        <p:blipFill>
          <a:blip r:embed="rId4"/>
          <a:stretch>
            <a:fillRect/>
          </a:stretch>
        </p:blipFill>
        <p:spPr>
          <a:xfrm>
            <a:off x="0" y="238147"/>
            <a:ext cx="9144000" cy="2005413"/>
          </a:xfrm>
          <a:prstGeom prst="rect">
            <a:avLst/>
          </a:prstGeom>
        </p:spPr>
      </p:pic>
      <p:pic>
        <p:nvPicPr>
          <p:cNvPr id="8" name="Picture 7">
            <a:extLst>
              <a:ext uri="{FF2B5EF4-FFF2-40B4-BE49-F238E27FC236}">
                <a16:creationId xmlns:a16="http://schemas.microsoft.com/office/drawing/2014/main" id="{F6161D4F-A98C-46B0-AB33-7983A722F135}"/>
              </a:ext>
            </a:extLst>
          </p:cNvPr>
          <p:cNvPicPr>
            <a:picLocks noChangeAspect="1"/>
          </p:cNvPicPr>
          <p:nvPr/>
        </p:nvPicPr>
        <p:blipFill>
          <a:blip r:embed="rId5"/>
          <a:stretch>
            <a:fillRect/>
          </a:stretch>
        </p:blipFill>
        <p:spPr>
          <a:xfrm>
            <a:off x="2636491" y="533400"/>
            <a:ext cx="3764786" cy="289195"/>
          </a:xfrm>
          <a:prstGeom prst="rect">
            <a:avLst/>
          </a:prstGeom>
        </p:spPr>
      </p:pic>
    </p:spTree>
    <p:extLst>
      <p:ext uri="{BB962C8B-B14F-4D97-AF65-F5344CB8AC3E}">
        <p14:creationId xmlns:p14="http://schemas.microsoft.com/office/powerpoint/2010/main" val="27604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creen Shot 2020-07-05 at 1.11.28 PM.png"/>
          <p:cNvPicPr>
            <a:picLocks noChangeAspect="1"/>
          </p:cNvPicPr>
          <p:nvPr/>
        </p:nvPicPr>
        <p:blipFill>
          <a:blip r:embed="rId3"/>
          <a:stretch>
            <a:fillRect/>
          </a:stretch>
        </p:blipFill>
        <p:spPr>
          <a:xfrm>
            <a:off x="277952" y="1633895"/>
            <a:ext cx="8511896" cy="4923895"/>
          </a:xfrm>
          <a:prstGeom prst="rect">
            <a:avLst/>
          </a:prstGeom>
        </p:spPr>
      </p:pic>
      <p:pic>
        <p:nvPicPr>
          <p:cNvPr id="7" name="Picture 6" descr="Screen Shot 2020-07-05 at 1.13.04 PM.png"/>
          <p:cNvPicPr>
            <a:picLocks noChangeAspect="1"/>
          </p:cNvPicPr>
          <p:nvPr/>
        </p:nvPicPr>
        <p:blipFill>
          <a:blip r:embed="rId4"/>
          <a:stretch>
            <a:fillRect/>
          </a:stretch>
        </p:blipFill>
        <p:spPr>
          <a:xfrm>
            <a:off x="152400" y="120589"/>
            <a:ext cx="8763000" cy="961496"/>
          </a:xfrm>
          <a:prstGeom prst="rect">
            <a:avLst/>
          </a:prstGeom>
        </p:spPr>
      </p:pic>
      <p:sp>
        <p:nvSpPr>
          <p:cNvPr id="10" name="Rectangle 9"/>
          <p:cNvSpPr/>
          <p:nvPr/>
        </p:nvSpPr>
        <p:spPr>
          <a:xfrm>
            <a:off x="304800" y="6307908"/>
            <a:ext cx="29452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1" u="sng" strike="noStrike" kern="1200" cap="none" spc="0" normalizeH="0" baseline="0" noProof="0" dirty="0">
                <a:ln>
                  <a:noFill/>
                </a:ln>
                <a:solidFill>
                  <a:srgbClr val="000000"/>
                </a:solidFill>
                <a:effectLst/>
                <a:uLnTx/>
                <a:uFillTx/>
                <a:latin typeface="Perpetua"/>
                <a:ea typeface="+mn-ea"/>
                <a:cs typeface="Arial"/>
              </a:rPr>
              <a:t>Science</a:t>
            </a:r>
            <a:r>
              <a:rPr kumimoji="0" lang="en-US" b="0" i="0" u="none" strike="noStrike" kern="1200" cap="none" spc="0" normalizeH="0" baseline="0" noProof="0" dirty="0">
                <a:ln>
                  <a:noFill/>
                </a:ln>
                <a:solidFill>
                  <a:srgbClr val="000000"/>
                </a:solidFill>
                <a:effectLst/>
                <a:uLnTx/>
                <a:uFillTx/>
                <a:latin typeface="Perpetua"/>
                <a:ea typeface="+mn-ea"/>
                <a:cs typeface="Arial"/>
              </a:rPr>
              <a:t>, March 20 2020</a:t>
            </a:r>
            <a:r>
              <a:rPr kumimoji="0" lang="en-US" b="0" i="1" u="none" strike="noStrike" kern="1200" cap="none" spc="0" normalizeH="0" baseline="0" noProof="0" dirty="0">
                <a:ln>
                  <a:noFill/>
                </a:ln>
                <a:solidFill>
                  <a:srgbClr val="000000"/>
                </a:solidFill>
                <a:effectLst/>
                <a:uLnTx/>
                <a:uFillTx/>
                <a:latin typeface="Perpetua"/>
                <a:ea typeface="+mn-ea"/>
                <a:cs typeface="Arial"/>
              </a:rPr>
              <a:t> </a:t>
            </a:r>
            <a:endParaRPr kumimoji="0" lang="en-US" b="0" i="0" u="none" strike="noStrike" kern="1200" cap="none" spc="0" normalizeH="0" baseline="0" noProof="0" dirty="0">
              <a:ln>
                <a:noFill/>
              </a:ln>
              <a:solidFill>
                <a:prstClr val="black"/>
              </a:solidFill>
              <a:effectLst/>
              <a:uLnTx/>
              <a:uFillTx/>
              <a:latin typeface="Perpetua"/>
              <a:ea typeface="+mn-ea"/>
              <a:cs typeface="+mn-cs"/>
            </a:endParaRPr>
          </a:p>
        </p:txBody>
      </p:sp>
      <p:sp>
        <p:nvSpPr>
          <p:cNvPr id="8" name="TextBox 7">
            <a:extLst>
              <a:ext uri="{FF2B5EF4-FFF2-40B4-BE49-F238E27FC236}">
                <a16:creationId xmlns:a16="http://schemas.microsoft.com/office/drawing/2014/main" id="{7BA22492-F0F6-4908-912F-246EDDAB70C2}"/>
              </a:ext>
            </a:extLst>
          </p:cNvPr>
          <p:cNvSpPr txBox="1"/>
          <p:nvPr/>
        </p:nvSpPr>
        <p:spPr>
          <a:xfrm>
            <a:off x="304800" y="1208097"/>
            <a:ext cx="4572000" cy="400110"/>
          </a:xfrm>
          <a:prstGeom prst="rect">
            <a:avLst/>
          </a:prstGeom>
          <a:noFill/>
        </p:spPr>
        <p:txBody>
          <a:bodyPr wrap="square">
            <a:spAutoFit/>
          </a:bodyPr>
          <a:lstStyle/>
          <a:p>
            <a:r>
              <a:rPr lang="en-US" sz="2000" dirty="0">
                <a:solidFill>
                  <a:schemeClr val="tx1">
                    <a:lumMod val="10000"/>
                  </a:schemeClr>
                </a:solidFill>
              </a:rPr>
              <a:t>51,665 individuals</a:t>
            </a:r>
          </a:p>
        </p:txBody>
      </p:sp>
    </p:spTree>
    <p:extLst>
      <p:ext uri="{BB962C8B-B14F-4D97-AF65-F5344CB8AC3E}">
        <p14:creationId xmlns:p14="http://schemas.microsoft.com/office/powerpoint/2010/main" val="22021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360098"/>
            <a:ext cx="7446576" cy="821236"/>
          </a:xfrm>
        </p:spPr>
        <p:txBody>
          <a:bodyPr>
            <a:normAutofit fontScale="90000"/>
          </a:bodyPr>
          <a:lstStyle/>
          <a:p>
            <a:pPr algn="ctr"/>
            <a:r>
              <a:rPr lang="en-US" sz="3100" i="1" dirty="0">
                <a:solidFill>
                  <a:srgbClr val="FFFF00"/>
                </a:solidFill>
              </a:rPr>
              <a:t>ENIGMA Brain Injury initiated fall 2016</a:t>
            </a:r>
            <a:br>
              <a:rPr lang="en-US" sz="3100" i="1" dirty="0"/>
            </a:br>
            <a:endParaRPr lang="en-US" sz="2400" i="1" dirty="0">
              <a:solidFill>
                <a:schemeClr val="bg2">
                  <a:lumMod val="40000"/>
                  <a:lumOff val="60000"/>
                </a:schemeClr>
              </a:solidFill>
            </a:endParaRPr>
          </a:p>
        </p:txBody>
      </p:sp>
      <p:sp>
        <p:nvSpPr>
          <p:cNvPr id="3" name="Content Placeholder 2"/>
          <p:cNvSpPr>
            <a:spLocks noGrp="1"/>
          </p:cNvSpPr>
          <p:nvPr>
            <p:ph idx="1"/>
          </p:nvPr>
        </p:nvSpPr>
        <p:spPr>
          <a:xfrm>
            <a:off x="669447" y="4102851"/>
            <a:ext cx="2816240" cy="2139247"/>
          </a:xfrm>
        </p:spPr>
        <p:txBody>
          <a:bodyPr>
            <a:normAutofit/>
          </a:bodyPr>
          <a:lstStyle/>
          <a:p>
            <a:r>
              <a:rPr lang="en-US" sz="1800" b="1" dirty="0"/>
              <a:t>2020: </a:t>
            </a:r>
            <a:r>
              <a:rPr lang="en-US" sz="1800" dirty="0"/>
              <a:t>Worldwide Consortium</a:t>
            </a:r>
          </a:p>
          <a:p>
            <a:r>
              <a:rPr lang="en-US" sz="1800" b="1" dirty="0"/>
              <a:t>178</a:t>
            </a:r>
            <a:r>
              <a:rPr lang="en-US" sz="1800" dirty="0"/>
              <a:t> investigators </a:t>
            </a:r>
          </a:p>
          <a:p>
            <a:r>
              <a:rPr lang="en-US" sz="1800" b="1" dirty="0"/>
              <a:t>82</a:t>
            </a:r>
            <a:r>
              <a:rPr lang="en-US" sz="1800" dirty="0"/>
              <a:t>  institutions </a:t>
            </a:r>
          </a:p>
          <a:p>
            <a:r>
              <a:rPr lang="en-US" sz="1800" b="1" dirty="0"/>
              <a:t>13</a:t>
            </a:r>
            <a:r>
              <a:rPr lang="en-US" sz="1800" dirty="0"/>
              <a:t> countries</a:t>
            </a:r>
            <a:endParaRPr lang="en-US" sz="1600" dirty="0"/>
          </a:p>
          <a:p>
            <a:pPr>
              <a:buFont typeface="Wingdings" pitchFamily="2" charset="2"/>
              <a:buChar char="§"/>
            </a:pPr>
            <a:endParaRPr lang="en-US" sz="1600" dirty="0"/>
          </a:p>
        </p:txBody>
      </p:sp>
      <p:pic>
        <p:nvPicPr>
          <p:cNvPr id="16" name="Picture 15" descr="A screenshot of text&#10;&#10;Description automatically generated">
            <a:extLst>
              <a:ext uri="{FF2B5EF4-FFF2-40B4-BE49-F238E27FC236}">
                <a16:creationId xmlns:a16="http://schemas.microsoft.com/office/drawing/2014/main" id="{C0FA7AF0-9BB0-488F-AF9E-E7D6A1A0BC6B}"/>
              </a:ext>
            </a:extLst>
          </p:cNvPr>
          <p:cNvPicPr>
            <a:picLocks noChangeAspect="1"/>
          </p:cNvPicPr>
          <p:nvPr/>
        </p:nvPicPr>
        <p:blipFill rotWithShape="1">
          <a:blip r:embed="rId4"/>
          <a:srcRect r="-1" b="1703"/>
          <a:stretch/>
        </p:blipFill>
        <p:spPr>
          <a:xfrm>
            <a:off x="3201239" y="1196011"/>
            <a:ext cx="5686720" cy="5338271"/>
          </a:xfrm>
          <a:prstGeom prst="rect">
            <a:avLst/>
          </a:prstGeom>
          <a:effectLst>
            <a:outerShdw blurRad="50800" dist="38100" dir="5400000" algn="t" rotWithShape="0">
              <a:prstClr val="black">
                <a:alpha val="43000"/>
              </a:prstClr>
            </a:outerShdw>
          </a:effectLst>
        </p:spPr>
      </p:pic>
      <p:pic>
        <p:nvPicPr>
          <p:cNvPr id="4" name="Picture 3">
            <a:extLst>
              <a:ext uri="{FF2B5EF4-FFF2-40B4-BE49-F238E27FC236}">
                <a16:creationId xmlns:a16="http://schemas.microsoft.com/office/drawing/2014/main" id="{D1FEA50F-6894-45A1-A7D6-2B6B673C9101}"/>
              </a:ext>
            </a:extLst>
          </p:cNvPr>
          <p:cNvPicPr>
            <a:picLocks noChangeAspect="1"/>
          </p:cNvPicPr>
          <p:nvPr/>
        </p:nvPicPr>
        <p:blipFill rotWithShape="1">
          <a:blip r:embed="rId5"/>
          <a:srcRect l="8876"/>
          <a:stretch/>
        </p:blipFill>
        <p:spPr>
          <a:xfrm>
            <a:off x="97224" y="1265820"/>
            <a:ext cx="1144446" cy="563737"/>
          </a:xfrm>
          <a:prstGeom prst="rect">
            <a:avLst/>
          </a:prstGeom>
        </p:spPr>
      </p:pic>
      <p:sp>
        <p:nvSpPr>
          <p:cNvPr id="8" name="TextBox 7">
            <a:extLst>
              <a:ext uri="{FF2B5EF4-FFF2-40B4-BE49-F238E27FC236}">
                <a16:creationId xmlns:a16="http://schemas.microsoft.com/office/drawing/2014/main" id="{985FF8E2-8A6B-4CF0-9B7B-418564B2E0E7}"/>
              </a:ext>
            </a:extLst>
          </p:cNvPr>
          <p:cNvSpPr txBox="1"/>
          <p:nvPr/>
        </p:nvSpPr>
        <p:spPr>
          <a:xfrm>
            <a:off x="0" y="1858912"/>
            <a:ext cx="3201239" cy="877163"/>
          </a:xfrm>
          <a:prstGeom prst="rect">
            <a:avLst/>
          </a:prstGeom>
          <a:noFill/>
        </p:spPr>
        <p:txBody>
          <a:bodyPr wrap="square">
            <a:spAutoFit/>
          </a:bodyPr>
          <a:lstStyle/>
          <a:p>
            <a:r>
              <a:rPr lang="en-US" sz="1700" i="1" dirty="0">
                <a:solidFill>
                  <a:schemeClr val="bg2">
                    <a:lumMod val="40000"/>
                    <a:lumOff val="60000"/>
                  </a:schemeClr>
                </a:solidFill>
              </a:rPr>
              <a:t>Elisabeth </a:t>
            </a:r>
            <a:r>
              <a:rPr lang="en-US" sz="1700" i="1" dirty="0" err="1">
                <a:solidFill>
                  <a:schemeClr val="bg2">
                    <a:lumMod val="40000"/>
                    <a:lumOff val="60000"/>
                  </a:schemeClr>
                </a:solidFill>
              </a:rPr>
              <a:t>Wilde,PhD</a:t>
            </a:r>
            <a:r>
              <a:rPr lang="en-US" sz="1700" i="1" dirty="0">
                <a:solidFill>
                  <a:schemeClr val="bg2">
                    <a:lumMod val="40000"/>
                    <a:lumOff val="60000"/>
                  </a:schemeClr>
                </a:solidFill>
              </a:rPr>
              <a:t> </a:t>
            </a:r>
            <a:br>
              <a:rPr lang="en-US" sz="1700" i="1" dirty="0">
                <a:solidFill>
                  <a:schemeClr val="bg2">
                    <a:lumMod val="40000"/>
                    <a:lumOff val="60000"/>
                  </a:schemeClr>
                </a:solidFill>
              </a:rPr>
            </a:br>
            <a:r>
              <a:rPr lang="en-US" sz="1700" i="1" dirty="0">
                <a:solidFill>
                  <a:schemeClr val="bg2">
                    <a:lumMod val="40000"/>
                    <a:lumOff val="60000"/>
                  </a:schemeClr>
                </a:solidFill>
              </a:rPr>
              <a:t>David Tate, PhD</a:t>
            </a:r>
            <a:br>
              <a:rPr lang="en-US" sz="1700" i="1" dirty="0">
                <a:solidFill>
                  <a:schemeClr val="bg2">
                    <a:lumMod val="40000"/>
                    <a:lumOff val="60000"/>
                  </a:schemeClr>
                </a:solidFill>
              </a:rPr>
            </a:br>
            <a:r>
              <a:rPr lang="en-US" sz="1700" i="1" dirty="0">
                <a:solidFill>
                  <a:schemeClr val="bg2">
                    <a:lumMod val="40000"/>
                    <a:lumOff val="60000"/>
                  </a:schemeClr>
                </a:solidFill>
              </a:rPr>
              <a:t>Emily Dennis, PhD</a:t>
            </a:r>
            <a:endParaRPr lang="en-US" sz="1700" dirty="0">
              <a:solidFill>
                <a:schemeClr val="bg2">
                  <a:lumMod val="40000"/>
                  <a:lumOff val="60000"/>
                </a:schemeClr>
              </a:solidFill>
            </a:endParaRPr>
          </a:p>
        </p:txBody>
      </p:sp>
      <p:sp>
        <p:nvSpPr>
          <p:cNvPr id="7" name="Rectangle 6">
            <a:extLst>
              <a:ext uri="{FF2B5EF4-FFF2-40B4-BE49-F238E27FC236}">
                <a16:creationId xmlns:a16="http://schemas.microsoft.com/office/drawing/2014/main" id="{5043A7B9-AB44-49D8-9E87-199F13DE9752}"/>
              </a:ext>
            </a:extLst>
          </p:cNvPr>
          <p:cNvSpPr/>
          <p:nvPr/>
        </p:nvSpPr>
        <p:spPr>
          <a:xfrm>
            <a:off x="0" y="1196011"/>
            <a:ext cx="3201239" cy="2139247"/>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6E4038C-103B-447A-AE53-CE9445557FC2}"/>
              </a:ext>
            </a:extLst>
          </p:cNvPr>
          <p:cNvPicPr>
            <a:picLocks noChangeAspect="1"/>
          </p:cNvPicPr>
          <p:nvPr/>
        </p:nvPicPr>
        <p:blipFill>
          <a:blip r:embed="rId6"/>
          <a:stretch>
            <a:fillRect/>
          </a:stretch>
        </p:blipFill>
        <p:spPr>
          <a:xfrm>
            <a:off x="26386" y="1181333"/>
            <a:ext cx="9020390" cy="3758495"/>
          </a:xfrm>
          <a:prstGeom prst="rect">
            <a:avLst/>
          </a:prstGeom>
        </p:spPr>
      </p:pic>
      <p:pic>
        <p:nvPicPr>
          <p:cNvPr id="13" name="Picture 12">
            <a:extLst>
              <a:ext uri="{FF2B5EF4-FFF2-40B4-BE49-F238E27FC236}">
                <a16:creationId xmlns:a16="http://schemas.microsoft.com/office/drawing/2014/main" id="{966D1177-7827-87B0-2E53-7995F8E32E22}"/>
              </a:ext>
            </a:extLst>
          </p:cNvPr>
          <p:cNvPicPr>
            <a:picLocks noChangeAspect="1"/>
          </p:cNvPicPr>
          <p:nvPr/>
        </p:nvPicPr>
        <p:blipFill>
          <a:blip r:embed="rId7"/>
          <a:stretch>
            <a:fillRect/>
          </a:stretch>
        </p:blipFill>
        <p:spPr>
          <a:xfrm>
            <a:off x="-7258" y="1088682"/>
            <a:ext cx="9054034" cy="4734135"/>
          </a:xfrm>
          <a:prstGeom prst="rect">
            <a:avLst/>
          </a:prstGeom>
        </p:spPr>
      </p:pic>
    </p:spTree>
    <p:extLst>
      <p:ext uri="{BB962C8B-B14F-4D97-AF65-F5344CB8AC3E}">
        <p14:creationId xmlns:p14="http://schemas.microsoft.com/office/powerpoint/2010/main" val="291653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24AFDA09-0EA1-4B14-8B24-B812B17E2A33}"/>
              </a:ext>
            </a:extLst>
          </p:cNvPr>
          <p:cNvSpPr txBox="1">
            <a:spLocks noChangeArrowheads="1"/>
          </p:cNvSpPr>
          <p:nvPr/>
        </p:nvSpPr>
        <p:spPr bwMode="auto">
          <a:xfrm>
            <a:off x="19050" y="1981200"/>
            <a:ext cx="88392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dirty="0">
                <a:solidFill>
                  <a:srgbClr val="000066"/>
                </a:solidFill>
                <a:cs typeface="Tahoma" panose="020B0604030504040204" pitchFamily="34" charset="0"/>
              </a:rPr>
              <a:t>Can we simplify data sharing to accelerate science?</a:t>
            </a:r>
            <a:endParaRPr kumimoji="0" lang="en-US" altLang="en-US" sz="4400" b="1" i="0" u="none" strike="noStrike" kern="1200" cap="none" spc="0" normalizeH="0" baseline="0" noProof="0" dirty="0">
              <a:ln>
                <a:noFill/>
              </a:ln>
              <a:solidFill>
                <a:srgbClr val="000066"/>
              </a:solidFill>
              <a:effectLst/>
              <a:uLnTx/>
              <a:uFillTx/>
              <a:latin typeface="Tahoma" panose="020B0604030504040204" pitchFamily="34" charset="0"/>
              <a:ea typeface="+mn-ea"/>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600" dirty="0">
              <a:solidFill>
                <a:srgbClr val="000066"/>
              </a:solidFill>
              <a:cs typeface="Tahoma" panose="020B0604030504040204" pitchFamily="34" charset="0"/>
            </a:endParaRPr>
          </a:p>
        </p:txBody>
      </p:sp>
    </p:spTree>
    <p:extLst>
      <p:ext uri="{BB962C8B-B14F-4D97-AF65-F5344CB8AC3E}">
        <p14:creationId xmlns:p14="http://schemas.microsoft.com/office/powerpoint/2010/main" val="290967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Picture 3" descr="A close up of a map&#10;&#10;Description generated with high confidence">
            <a:extLst>
              <a:ext uri="{FF2B5EF4-FFF2-40B4-BE49-F238E27FC236}">
                <a16:creationId xmlns:a16="http://schemas.microsoft.com/office/drawing/2014/main" id="{E7F22EDB-EC02-4EE5-BC5F-750FC8BAE1BD}"/>
              </a:ext>
            </a:extLst>
          </p:cNvPr>
          <p:cNvPicPr>
            <a:picLocks noChangeAspect="1"/>
          </p:cNvPicPr>
          <p:nvPr/>
        </p:nvPicPr>
        <p:blipFill>
          <a:blip r:embed="rId2"/>
          <a:stretch>
            <a:fillRect/>
          </a:stretch>
        </p:blipFill>
        <p:spPr>
          <a:xfrm>
            <a:off x="228600" y="264796"/>
            <a:ext cx="8382000" cy="6328408"/>
          </a:xfrm>
          <a:prstGeom prst="rect">
            <a:avLst/>
          </a:prstGeom>
        </p:spPr>
      </p:pic>
      <p:pic>
        <p:nvPicPr>
          <p:cNvPr id="6" name="Picture 5">
            <a:extLst>
              <a:ext uri="{FF2B5EF4-FFF2-40B4-BE49-F238E27FC236}">
                <a16:creationId xmlns:a16="http://schemas.microsoft.com/office/drawing/2014/main" id="{E5E57046-8727-440C-B5FC-975DB2A68DE0}"/>
              </a:ext>
            </a:extLst>
          </p:cNvPr>
          <p:cNvPicPr>
            <a:picLocks noChangeAspect="1"/>
          </p:cNvPicPr>
          <p:nvPr/>
        </p:nvPicPr>
        <p:blipFill>
          <a:blip r:embed="rId3"/>
          <a:stretch>
            <a:fillRect/>
          </a:stretch>
        </p:blipFill>
        <p:spPr>
          <a:xfrm>
            <a:off x="30012" y="6333580"/>
            <a:ext cx="461666" cy="461666"/>
          </a:xfrm>
          <a:prstGeom prst="rect">
            <a:avLst/>
          </a:prstGeom>
        </p:spPr>
      </p:pic>
      <p:sp>
        <p:nvSpPr>
          <p:cNvPr id="8" name="TextBox 7">
            <a:extLst>
              <a:ext uri="{FF2B5EF4-FFF2-40B4-BE49-F238E27FC236}">
                <a16:creationId xmlns:a16="http://schemas.microsoft.com/office/drawing/2014/main" id="{7D1CB57E-7251-4777-B3C0-93BB4091E82A}"/>
              </a:ext>
            </a:extLst>
          </p:cNvPr>
          <p:cNvSpPr txBox="1"/>
          <p:nvPr/>
        </p:nvSpPr>
        <p:spPr>
          <a:xfrm>
            <a:off x="508243" y="6377802"/>
            <a:ext cx="2480888" cy="338554"/>
          </a:xfrm>
          <a:prstGeom prst="rect">
            <a:avLst/>
          </a:prstGeom>
          <a:noFill/>
        </p:spPr>
        <p:txBody>
          <a:bodyPr wrap="square">
            <a:spAutoFit/>
          </a:bodyPr>
          <a:lstStyle/>
          <a:p>
            <a:pPr eaLnBrk="1" hangingPunct="1">
              <a:spcBef>
                <a:spcPct val="0"/>
              </a:spcBef>
              <a:buNone/>
            </a:pPr>
            <a:r>
              <a:rPr lang="en-US" altLang="en-US" sz="1600" dirty="0">
                <a:solidFill>
                  <a:srgbClr val="000066"/>
                </a:solidFill>
                <a:latin typeface="Arial" panose="020B0604020202020204" pitchFamily="34" charset="0"/>
              </a:rPr>
              <a:t>NINDS: R61 NS120249</a:t>
            </a:r>
          </a:p>
        </p:txBody>
      </p:sp>
    </p:spTree>
    <p:extLst>
      <p:ext uri="{BB962C8B-B14F-4D97-AF65-F5344CB8AC3E}">
        <p14:creationId xmlns:p14="http://schemas.microsoft.com/office/powerpoint/2010/main" val="3656242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24AFDA09-0EA1-4B14-8B24-B812B17E2A33}"/>
              </a:ext>
            </a:extLst>
          </p:cNvPr>
          <p:cNvSpPr txBox="1">
            <a:spLocks noChangeArrowheads="1"/>
          </p:cNvSpPr>
          <p:nvPr/>
        </p:nvSpPr>
        <p:spPr bwMode="auto">
          <a:xfrm>
            <a:off x="152400" y="480198"/>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i="0" u="sng" strike="noStrike" kern="1200" cap="none" spc="0" normalizeH="0" baseline="0" noProof="0" dirty="0">
                <a:ln>
                  <a:noFill/>
                </a:ln>
                <a:solidFill>
                  <a:srgbClr val="000066"/>
                </a:solidFill>
                <a:effectLst/>
                <a:uLnTx/>
                <a:uFillTx/>
                <a:latin typeface="Tahoma" panose="020B0604030504040204" pitchFamily="34" charset="0"/>
                <a:ea typeface="+mn-ea"/>
                <a:cs typeface="Tahoma" panose="020B0604030504040204" pitchFamily="34" charset="0"/>
              </a:rPr>
              <a:t>H</a:t>
            </a:r>
            <a:r>
              <a:rPr kumimoji="0" lang="en-US" altLang="en-US" sz="2800" b="0" i="0" u="none" strike="noStrike" kern="1200" cap="none" spc="0" normalizeH="0" baseline="0" noProof="0" dirty="0">
                <a:ln>
                  <a:noFill/>
                </a:ln>
                <a:solidFill>
                  <a:srgbClr val="000066"/>
                </a:solidFill>
                <a:effectLst/>
                <a:uLnTx/>
                <a:uFillTx/>
                <a:latin typeface="Tahoma" panose="020B0604030504040204" pitchFamily="34" charset="0"/>
                <a:ea typeface="+mn-ea"/>
                <a:cs typeface="Tahoma" panose="020B0604030504040204" pitchFamily="34" charset="0"/>
              </a:rPr>
              <a:t>armonization and </a:t>
            </a:r>
            <a:r>
              <a:rPr kumimoji="0" lang="en-US" altLang="en-US" sz="2800" b="1" i="0" u="none" strike="noStrike" kern="1200" cap="none" spc="0" normalizeH="0" baseline="0" noProof="0" dirty="0">
                <a:ln>
                  <a:noFill/>
                </a:ln>
                <a:solidFill>
                  <a:srgbClr val="000066"/>
                </a:solidFill>
                <a:effectLst/>
                <a:uLnTx/>
                <a:uFillTx/>
                <a:latin typeface="Tahoma" panose="020B0604030504040204" pitchFamily="34" charset="0"/>
                <a:ea typeface="+mn-ea"/>
                <a:cs typeface="Tahoma" panose="020B0604030504040204" pitchFamily="34" charset="0"/>
              </a:rPr>
              <a:t>A</a:t>
            </a:r>
            <a:r>
              <a:rPr kumimoji="0" lang="en-US" altLang="en-US" sz="2800" b="0" i="0" u="none" strike="noStrike" kern="1200" cap="none" spc="0" normalizeH="0" baseline="0" noProof="0" dirty="0">
                <a:ln>
                  <a:noFill/>
                </a:ln>
                <a:solidFill>
                  <a:srgbClr val="000066"/>
                </a:solidFill>
                <a:effectLst/>
                <a:uLnTx/>
                <a:uFillTx/>
                <a:latin typeface="Tahoma" panose="020B0604030504040204" pitchFamily="34" charset="0"/>
                <a:ea typeface="+mn-ea"/>
                <a:cs typeface="Tahoma" panose="020B0604030504040204" pitchFamily="34" charset="0"/>
              </a:rPr>
              <a:t>ggregation</a:t>
            </a:r>
            <a:r>
              <a:rPr kumimoji="0" lang="en-US" altLang="en-US" sz="2800" b="1" i="0" u="none" strike="noStrike" kern="1200" cap="none" spc="0" normalizeH="0" baseline="0" noProof="0" dirty="0">
                <a:ln>
                  <a:noFill/>
                </a:ln>
                <a:solidFill>
                  <a:srgbClr val="000066"/>
                </a:solidFill>
                <a:effectLst/>
                <a:uLnTx/>
                <a:uFillTx/>
                <a:latin typeface="Tahoma" panose="020B0604030504040204" pitchFamily="34" charset="0"/>
                <a:ea typeface="+mn-ea"/>
                <a:cs typeface="Tahoma" panose="020B0604030504040204" pitchFamily="34" charset="0"/>
              </a:rPr>
              <a:t> </a:t>
            </a:r>
            <a:r>
              <a:rPr kumimoji="0" lang="en-US" altLang="en-US" sz="2800" b="0" i="0" u="none" strike="noStrike" kern="1200" cap="none" spc="0" normalizeH="0" baseline="0" noProof="0" dirty="0">
                <a:ln>
                  <a:noFill/>
                </a:ln>
                <a:solidFill>
                  <a:srgbClr val="000066"/>
                </a:solidFill>
                <a:effectLst/>
                <a:uLnTx/>
                <a:uFillTx/>
                <a:latin typeface="Tahoma" panose="020B0604030504040204" pitchFamily="34" charset="0"/>
                <a:ea typeface="+mn-ea"/>
                <a:cs typeface="Tahoma" panose="020B0604030504040204" pitchFamily="34" charset="0"/>
              </a:rPr>
              <a:t>for</a:t>
            </a:r>
            <a:r>
              <a:rPr kumimoji="0" lang="en-US" altLang="en-US" sz="2800" b="1" i="0" u="none" strike="noStrike" kern="1200" cap="none" spc="0" normalizeH="0" baseline="0" noProof="0" dirty="0">
                <a:ln>
                  <a:noFill/>
                </a:ln>
                <a:solidFill>
                  <a:srgbClr val="000066"/>
                </a:solidFill>
                <a:effectLst/>
                <a:uLnTx/>
                <a:uFillTx/>
                <a:latin typeface="Tahoma" panose="020B0604030504040204" pitchFamily="34" charset="0"/>
                <a:ea typeface="+mn-ea"/>
                <a:cs typeface="Tahoma" panose="020B0604030504040204" pitchFamily="34" charset="0"/>
              </a:rPr>
              <a:t> F</a:t>
            </a:r>
            <a:r>
              <a:rPr kumimoji="0" lang="en-US" altLang="en-US" sz="2800" b="0" i="0" u="none" strike="noStrike" kern="1200" cap="none" spc="0" normalizeH="0" baseline="0" noProof="0" dirty="0">
                <a:ln>
                  <a:noFill/>
                </a:ln>
                <a:solidFill>
                  <a:srgbClr val="000066"/>
                </a:solidFill>
                <a:effectLst/>
                <a:uLnTx/>
                <a:uFillTx/>
                <a:latin typeface="Tahoma" panose="020B0604030504040204" pitchFamily="34" charset="0"/>
                <a:ea typeface="+mn-ea"/>
                <a:cs typeface="Tahoma" panose="020B0604030504040204" pitchFamily="34" charset="0"/>
              </a:rPr>
              <a:t>unctional</a:t>
            </a:r>
            <a:r>
              <a:rPr kumimoji="0" lang="en-US" altLang="en-US" sz="2800" b="1" i="0" u="none" strike="noStrike" kern="1200" cap="none" spc="0" normalizeH="0" baseline="0" noProof="0" dirty="0">
                <a:ln>
                  <a:noFill/>
                </a:ln>
                <a:solidFill>
                  <a:srgbClr val="000066"/>
                </a:solidFill>
                <a:effectLst/>
                <a:uLnTx/>
                <a:uFillTx/>
                <a:latin typeface="Tahoma" panose="020B0604030504040204" pitchFamily="34" charset="0"/>
                <a:ea typeface="+mn-ea"/>
                <a:cs typeface="Tahoma" panose="020B0604030504040204" pitchFamily="34" charset="0"/>
              </a:rPr>
              <a:t> </a:t>
            </a:r>
            <a:r>
              <a:rPr kumimoji="0" lang="en-US" altLang="en-US" sz="2800" b="0" i="0" u="none" strike="noStrike" kern="1200" cap="none" spc="0" normalizeH="0" baseline="0" noProof="0" dirty="0">
                <a:ln>
                  <a:noFill/>
                </a:ln>
                <a:solidFill>
                  <a:srgbClr val="000066"/>
                </a:solidFill>
                <a:effectLst/>
                <a:uLnTx/>
                <a:uFillTx/>
                <a:latin typeface="Tahoma" panose="020B0604030504040204" pitchFamily="34" charset="0"/>
                <a:ea typeface="+mn-ea"/>
                <a:cs typeface="Tahoma" panose="020B0604030504040204" pitchFamily="34" charset="0"/>
              </a:rPr>
              <a:t>and structural imaging data </a:t>
            </a:r>
            <a:r>
              <a:rPr kumimoji="0" lang="en-US" altLang="en-US" sz="2800" b="1" i="0" u="none" strike="noStrike" kern="1200" cap="none" spc="0" normalizeH="0" baseline="0" noProof="0" dirty="0" err="1">
                <a:ln>
                  <a:noFill/>
                </a:ln>
                <a:solidFill>
                  <a:srgbClr val="000066"/>
                </a:solidFill>
                <a:effectLst/>
                <a:uLnTx/>
                <a:uFillTx/>
                <a:latin typeface="Tahoma" panose="020B0604030504040204" pitchFamily="34" charset="0"/>
                <a:ea typeface="+mn-ea"/>
                <a:cs typeface="Tahoma" panose="020B0604030504040204" pitchFamily="34" charset="0"/>
              </a:rPr>
              <a:t>PIPE</a:t>
            </a:r>
            <a:r>
              <a:rPr kumimoji="0" lang="en-US" altLang="en-US" sz="2800" b="0" i="0" u="none" strike="noStrike" kern="1200" cap="none" spc="0" normalizeH="0" baseline="0" noProof="0" dirty="0" err="1">
                <a:ln>
                  <a:noFill/>
                </a:ln>
                <a:solidFill>
                  <a:srgbClr val="000066"/>
                </a:solidFill>
                <a:effectLst/>
                <a:uLnTx/>
                <a:uFillTx/>
                <a:latin typeface="Tahoma" panose="020B0604030504040204" pitchFamily="34" charset="0"/>
                <a:ea typeface="+mn-ea"/>
                <a:cs typeface="Tahoma" panose="020B0604030504040204" pitchFamily="34" charset="0"/>
              </a:rPr>
              <a:t>line</a:t>
            </a:r>
            <a:r>
              <a:rPr kumimoji="0" lang="en-US" altLang="en-US" sz="2800" b="0" dirty="0">
                <a:solidFill>
                  <a:srgbClr val="000066"/>
                </a:solidFill>
                <a:cs typeface="Tahoma" panose="020B0604030504040204" pitchFamily="34" charset="0"/>
              </a:rPr>
              <a:t>:</a:t>
            </a:r>
          </a:p>
        </p:txBody>
      </p:sp>
      <p:pic>
        <p:nvPicPr>
          <p:cNvPr id="7" name="Picture 6">
            <a:extLst>
              <a:ext uri="{FF2B5EF4-FFF2-40B4-BE49-F238E27FC236}">
                <a16:creationId xmlns:a16="http://schemas.microsoft.com/office/drawing/2014/main" id="{711328B1-B049-4517-9025-13DEEB94BE66}"/>
              </a:ext>
            </a:extLst>
          </p:cNvPr>
          <p:cNvPicPr>
            <a:picLocks noChangeAspect="1"/>
          </p:cNvPicPr>
          <p:nvPr/>
        </p:nvPicPr>
        <p:blipFill>
          <a:blip r:embed="rId3"/>
          <a:stretch>
            <a:fillRect/>
          </a:stretch>
        </p:blipFill>
        <p:spPr>
          <a:xfrm>
            <a:off x="1905000" y="1601264"/>
            <a:ext cx="5791200" cy="4636082"/>
          </a:xfrm>
          <a:prstGeom prst="rect">
            <a:avLst/>
          </a:prstGeom>
        </p:spPr>
      </p:pic>
      <p:pic>
        <p:nvPicPr>
          <p:cNvPr id="9" name="Picture 8">
            <a:extLst>
              <a:ext uri="{FF2B5EF4-FFF2-40B4-BE49-F238E27FC236}">
                <a16:creationId xmlns:a16="http://schemas.microsoft.com/office/drawing/2014/main" id="{EA0DF775-7650-4BA3-8112-882FFD34230A}"/>
              </a:ext>
            </a:extLst>
          </p:cNvPr>
          <p:cNvPicPr>
            <a:picLocks noChangeAspect="1"/>
          </p:cNvPicPr>
          <p:nvPr/>
        </p:nvPicPr>
        <p:blipFill>
          <a:blip r:embed="rId4"/>
          <a:stretch>
            <a:fillRect/>
          </a:stretch>
        </p:blipFill>
        <p:spPr>
          <a:xfrm>
            <a:off x="30012" y="6333580"/>
            <a:ext cx="461666" cy="461666"/>
          </a:xfrm>
          <a:prstGeom prst="rect">
            <a:avLst/>
          </a:prstGeom>
        </p:spPr>
      </p:pic>
      <p:sp>
        <p:nvSpPr>
          <p:cNvPr id="11" name="TextBox 10">
            <a:extLst>
              <a:ext uri="{FF2B5EF4-FFF2-40B4-BE49-F238E27FC236}">
                <a16:creationId xmlns:a16="http://schemas.microsoft.com/office/drawing/2014/main" id="{BF9C04E0-2765-4569-AC63-5D892CC103AC}"/>
              </a:ext>
            </a:extLst>
          </p:cNvPr>
          <p:cNvSpPr txBox="1"/>
          <p:nvPr/>
        </p:nvSpPr>
        <p:spPr>
          <a:xfrm>
            <a:off x="508243" y="6377802"/>
            <a:ext cx="2480888" cy="338554"/>
          </a:xfrm>
          <a:prstGeom prst="rect">
            <a:avLst/>
          </a:prstGeom>
          <a:noFill/>
        </p:spPr>
        <p:txBody>
          <a:bodyPr wrap="square">
            <a:spAutoFit/>
          </a:bodyPr>
          <a:lstStyle/>
          <a:p>
            <a:pPr eaLnBrk="1" hangingPunct="1">
              <a:spcBef>
                <a:spcPct val="0"/>
              </a:spcBef>
              <a:buNone/>
            </a:pPr>
            <a:r>
              <a:rPr lang="en-US" altLang="en-US" sz="1600" dirty="0">
                <a:solidFill>
                  <a:srgbClr val="000066"/>
                </a:solidFill>
                <a:latin typeface="Arial" panose="020B0604020202020204" pitchFamily="34" charset="0"/>
              </a:rPr>
              <a:t>NINDS: R61 NS120249</a:t>
            </a:r>
          </a:p>
        </p:txBody>
      </p:sp>
    </p:spTree>
    <p:extLst>
      <p:ext uri="{BB962C8B-B14F-4D97-AF65-F5344CB8AC3E}">
        <p14:creationId xmlns:p14="http://schemas.microsoft.com/office/powerpoint/2010/main" val="3652858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76200" y="-76200"/>
            <a:ext cx="89916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How to Take Part in ENIGMA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Perpetua"/>
                <a:ea typeface="+mn-ea"/>
                <a:cs typeface="+mn-cs"/>
              </a:rPr>
              <a:t>http://</a:t>
            </a:r>
            <a:r>
              <a:rPr kumimoji="0" lang="en-US" sz="2800" b="1" i="0" u="none" strike="noStrike" kern="1200" cap="none" spc="0" normalizeH="0" baseline="0" noProof="0" dirty="0" err="1">
                <a:ln>
                  <a:noFill/>
                </a:ln>
                <a:solidFill>
                  <a:prstClr val="white"/>
                </a:solidFill>
                <a:effectLst/>
                <a:uLnTx/>
                <a:uFillTx/>
                <a:latin typeface="Perpetua"/>
                <a:ea typeface="+mn-ea"/>
                <a:cs typeface="+mn-cs"/>
              </a:rPr>
              <a:t>enigma.ini.usc.edu</a:t>
            </a:r>
            <a:r>
              <a:rPr kumimoji="0" lang="en-US" sz="2800" b="1" i="0" u="none" strike="noStrike" kern="1200" cap="none" spc="0" normalizeH="0" baseline="0" noProof="0" dirty="0">
                <a:ln>
                  <a:noFill/>
                </a:ln>
                <a:solidFill>
                  <a:prstClr val="white"/>
                </a:solidFill>
                <a:effectLst/>
                <a:uLnTx/>
                <a:uFillTx/>
                <a:latin typeface="Perpetua"/>
                <a:ea typeface="+mn-ea"/>
                <a:cs typeface="+mn-cs"/>
              </a:rPr>
              <a:t>/members/join/</a:t>
            </a: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2"/>
          <a:stretch>
            <a:fillRect/>
          </a:stretch>
        </p:blipFill>
        <p:spPr>
          <a:xfrm>
            <a:off x="0" y="927100"/>
            <a:ext cx="9144000" cy="4986528"/>
          </a:xfrm>
          <a:prstGeom prst="rect">
            <a:avLst/>
          </a:prstGeom>
        </p:spPr>
      </p:pic>
      <p:sp>
        <p:nvSpPr>
          <p:cNvPr id="5" name="TextBox 4"/>
          <p:cNvSpPr txBox="1"/>
          <p:nvPr/>
        </p:nvSpPr>
        <p:spPr>
          <a:xfrm>
            <a:off x="0" y="6488668"/>
            <a:ext cx="2094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Calibri"/>
                <a:ea typeface="+mn-ea"/>
                <a:cs typeface="+mn-cs"/>
              </a:rPr>
              <a:t>enigma@ini.usc.edu</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2815996" y="1612901"/>
            <a:ext cx="6328004" cy="2501900"/>
          </a:xfrm>
          <a:prstGeom prst="rect">
            <a:avLst/>
          </a:prstGeom>
        </p:spPr>
      </p:pic>
      <p:cxnSp>
        <p:nvCxnSpPr>
          <p:cNvPr id="6" name="Straight Arrow Connector 5"/>
          <p:cNvCxnSpPr/>
          <p:nvPr/>
        </p:nvCxnSpPr>
        <p:spPr>
          <a:xfrm flipH="1">
            <a:off x="5334000" y="1447800"/>
            <a:ext cx="609600" cy="838200"/>
          </a:xfrm>
          <a:prstGeom prst="straightConnector1">
            <a:avLst/>
          </a:prstGeom>
          <a:ln w="635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stretch>
            <a:fillRect/>
          </a:stretch>
        </p:blipFill>
        <p:spPr>
          <a:xfrm>
            <a:off x="3733800" y="2819400"/>
            <a:ext cx="2794000" cy="2235200"/>
          </a:xfrm>
          <a:prstGeom prst="rect">
            <a:avLst/>
          </a:prstGeom>
        </p:spPr>
      </p:pic>
      <p:cxnSp>
        <p:nvCxnSpPr>
          <p:cNvPr id="9" name="Straight Arrow Connector 8"/>
          <p:cNvCxnSpPr/>
          <p:nvPr/>
        </p:nvCxnSpPr>
        <p:spPr>
          <a:xfrm flipH="1">
            <a:off x="5562600" y="2667000"/>
            <a:ext cx="609600" cy="838200"/>
          </a:xfrm>
          <a:prstGeom prst="straightConnector1">
            <a:avLst/>
          </a:prstGeom>
          <a:ln w="635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5"/>
          <a:stretch>
            <a:fillRect/>
          </a:stretch>
        </p:blipFill>
        <p:spPr>
          <a:xfrm>
            <a:off x="3124200" y="4495800"/>
            <a:ext cx="4584020" cy="1727200"/>
          </a:xfrm>
          <a:prstGeom prst="rect">
            <a:avLst/>
          </a:prstGeom>
        </p:spPr>
      </p:pic>
    </p:spTree>
    <p:extLst>
      <p:ext uri="{BB962C8B-B14F-4D97-AF65-F5344CB8AC3E}">
        <p14:creationId xmlns:p14="http://schemas.microsoft.com/office/powerpoint/2010/main" val="211203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6F3022E1-0F71-4BC2-83DB-0774E492368E}"/>
              </a:ext>
            </a:extLst>
          </p:cNvPr>
          <p:cNvSpPr txBox="1">
            <a:spLocks noChangeArrowheads="1"/>
          </p:cNvSpPr>
          <p:nvPr/>
        </p:nvSpPr>
        <p:spPr>
          <a:xfrm>
            <a:off x="6682580" y="664833"/>
            <a:ext cx="1896390" cy="120264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defRPr/>
            </a:pPr>
            <a:r>
              <a:rPr lang="en-US" altLang="en-US" sz="1200" kern="0" dirty="0">
                <a:solidFill>
                  <a:srgbClr val="000066"/>
                </a:solidFill>
                <a:latin typeface="Arial" charset="0"/>
              </a:rPr>
              <a:t>John DeLuca, PhD</a:t>
            </a:r>
          </a:p>
          <a:p>
            <a:pPr marL="0" indent="0">
              <a:buFontTx/>
              <a:buNone/>
              <a:defRPr/>
            </a:pPr>
            <a:r>
              <a:rPr lang="en-US" altLang="en-US" sz="1200" kern="0" dirty="0">
                <a:solidFill>
                  <a:srgbClr val="000066"/>
                </a:solidFill>
                <a:latin typeface="Arial" charset="0"/>
              </a:rPr>
              <a:t>Helen Genova, PhD</a:t>
            </a:r>
          </a:p>
          <a:p>
            <a:pPr marL="0" indent="0">
              <a:buFontTx/>
              <a:buNone/>
              <a:defRPr/>
            </a:pPr>
            <a:r>
              <a:rPr lang="en-US" altLang="en-US" sz="1200" kern="0" dirty="0">
                <a:solidFill>
                  <a:srgbClr val="000066"/>
                </a:solidFill>
                <a:latin typeface="Arial" charset="0"/>
              </a:rPr>
              <a:t>Ekaterina Dobryakova, PhD</a:t>
            </a:r>
          </a:p>
          <a:p>
            <a:pPr marL="0" indent="0">
              <a:buFontTx/>
              <a:buNone/>
              <a:defRPr/>
            </a:pPr>
            <a:r>
              <a:rPr lang="en-US" altLang="en-US" sz="1100" kern="0" dirty="0">
                <a:solidFill>
                  <a:srgbClr val="000066"/>
                </a:solidFill>
                <a:latin typeface="Arial" charset="0"/>
              </a:rPr>
              <a:t>Nancy Chiaravalloti, PhD</a:t>
            </a:r>
          </a:p>
        </p:txBody>
      </p:sp>
      <p:sp>
        <p:nvSpPr>
          <p:cNvPr id="9" name="Rectangle 2">
            <a:extLst>
              <a:ext uri="{FF2B5EF4-FFF2-40B4-BE49-F238E27FC236}">
                <a16:creationId xmlns:a16="http://schemas.microsoft.com/office/drawing/2014/main" id="{960335C0-1322-43A2-B6E6-FAD04A34E7E0}"/>
              </a:ext>
            </a:extLst>
          </p:cNvPr>
          <p:cNvSpPr txBox="1">
            <a:spLocks noChangeArrowheads="1"/>
          </p:cNvSpPr>
          <p:nvPr/>
        </p:nvSpPr>
        <p:spPr bwMode="auto">
          <a:xfrm>
            <a:off x="4057071" y="6317116"/>
            <a:ext cx="2012950" cy="540884"/>
          </a:xfrm>
          <a:prstGeom prst="rect">
            <a:avLst/>
          </a:prstGeom>
          <a:noFill/>
          <a:ln w="9525">
            <a:noFill/>
            <a:miter lim="800000"/>
            <a:headEnd/>
            <a:tailEnd/>
          </a:ln>
        </p:spPr>
        <p:txBody>
          <a:bodyPr/>
          <a:lstStyle/>
          <a:p>
            <a:pPr algn="ctr">
              <a:spcBef>
                <a:spcPct val="20000"/>
              </a:spcBef>
              <a:defRPr/>
            </a:pPr>
            <a:r>
              <a:rPr lang="en-US" sz="1200" dirty="0">
                <a:solidFill>
                  <a:srgbClr val="000066"/>
                </a:solidFill>
                <a:latin typeface="Arial" charset="0"/>
              </a:rPr>
              <a:t>Vince D. Calhoun, PhD</a:t>
            </a:r>
          </a:p>
          <a:p>
            <a:pPr algn="ctr">
              <a:spcBef>
                <a:spcPct val="20000"/>
              </a:spcBef>
              <a:defRPr/>
            </a:pPr>
            <a:r>
              <a:rPr lang="en-US" sz="1200" kern="0" dirty="0">
                <a:solidFill>
                  <a:srgbClr val="000066"/>
                </a:solidFill>
                <a:latin typeface="Arial" charset="0"/>
              </a:rPr>
              <a:t>Victor Vergara PhD</a:t>
            </a:r>
          </a:p>
          <a:p>
            <a:pPr algn="ctr">
              <a:spcBef>
                <a:spcPct val="20000"/>
              </a:spcBef>
              <a:defRPr/>
            </a:pPr>
            <a:endParaRPr lang="en-US" sz="1200" kern="0" dirty="0">
              <a:solidFill>
                <a:srgbClr val="000066"/>
              </a:solidFill>
              <a:latin typeface="Arial" charset="0"/>
            </a:endParaRPr>
          </a:p>
        </p:txBody>
      </p:sp>
      <p:pic>
        <p:nvPicPr>
          <p:cNvPr id="204805" name="Picture 3" descr="Kessler Foundation">
            <a:extLst>
              <a:ext uri="{FF2B5EF4-FFF2-40B4-BE49-F238E27FC236}">
                <a16:creationId xmlns:a16="http://schemas.microsoft.com/office/drawing/2014/main" id="{A92B725C-19B5-4DB5-AFDA-DBB5661FF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617" y="149621"/>
            <a:ext cx="1533257" cy="5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7" name="Picture 3">
            <a:extLst>
              <a:ext uri="{FF2B5EF4-FFF2-40B4-BE49-F238E27FC236}">
                <a16:creationId xmlns:a16="http://schemas.microsoft.com/office/drawing/2014/main" id="{2F4E40E4-0199-403B-9878-0C3F60410C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91" y="4070849"/>
            <a:ext cx="2889488" cy="5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a:extLst>
              <a:ext uri="{FF2B5EF4-FFF2-40B4-BE49-F238E27FC236}">
                <a16:creationId xmlns:a16="http://schemas.microsoft.com/office/drawing/2014/main" id="{A672917F-6F61-4A89-9DE8-08A6162E2ADA}"/>
              </a:ext>
            </a:extLst>
          </p:cNvPr>
          <p:cNvSpPr txBox="1">
            <a:spLocks noChangeArrowheads="1"/>
          </p:cNvSpPr>
          <p:nvPr/>
        </p:nvSpPr>
        <p:spPr bwMode="auto">
          <a:xfrm>
            <a:off x="520079" y="4792647"/>
            <a:ext cx="2513548" cy="950850"/>
          </a:xfrm>
          <a:prstGeom prst="rect">
            <a:avLst/>
          </a:prstGeom>
          <a:noFill/>
          <a:ln w="9525">
            <a:noFill/>
            <a:miter lim="800000"/>
            <a:headEnd/>
            <a:tailEnd/>
          </a:ln>
        </p:spPr>
        <p:txBody>
          <a:bodyPr/>
          <a:lstStyle/>
          <a:p>
            <a:pPr algn="ctr">
              <a:spcBef>
                <a:spcPct val="20000"/>
              </a:spcBef>
              <a:defRPr/>
            </a:pPr>
            <a:r>
              <a:rPr lang="en-US" sz="1400" u="sng" kern="0" dirty="0">
                <a:solidFill>
                  <a:srgbClr val="000066"/>
                </a:solidFill>
                <a:latin typeface="Arial" charset="0"/>
              </a:rPr>
              <a:t>RADIOLOGY</a:t>
            </a:r>
          </a:p>
          <a:p>
            <a:pPr algn="ctr">
              <a:spcBef>
                <a:spcPct val="20000"/>
              </a:spcBef>
              <a:defRPr/>
            </a:pPr>
            <a:r>
              <a:rPr lang="en-US" sz="1200" kern="0" dirty="0">
                <a:solidFill>
                  <a:srgbClr val="000066"/>
                </a:solidFill>
                <a:latin typeface="Arial" charset="0"/>
              </a:rPr>
              <a:t>Jianli Wang, </a:t>
            </a:r>
            <a:r>
              <a:rPr lang="en-US" sz="1200" kern="0" dirty="0" err="1">
                <a:solidFill>
                  <a:srgbClr val="000066"/>
                </a:solidFill>
                <a:latin typeface="Arial" charset="0"/>
              </a:rPr>
              <a:t>MD,PhD</a:t>
            </a:r>
            <a:endParaRPr lang="en-US" sz="1200" kern="0" dirty="0">
              <a:solidFill>
                <a:srgbClr val="000066"/>
              </a:solidFill>
              <a:latin typeface="Arial" charset="0"/>
            </a:endParaRPr>
          </a:p>
          <a:p>
            <a:pPr algn="ctr">
              <a:spcBef>
                <a:spcPct val="20000"/>
              </a:spcBef>
              <a:defRPr/>
            </a:pPr>
            <a:r>
              <a:rPr lang="en-US" sz="1200" u="sng" kern="0" dirty="0">
                <a:solidFill>
                  <a:srgbClr val="000066"/>
                </a:solidFill>
                <a:latin typeface="Arial" charset="0"/>
              </a:rPr>
              <a:t>PM&amp;R</a:t>
            </a:r>
          </a:p>
          <a:p>
            <a:pPr algn="ctr">
              <a:spcBef>
                <a:spcPct val="20000"/>
              </a:spcBef>
              <a:defRPr/>
            </a:pPr>
            <a:r>
              <a:rPr lang="en-US" sz="1200" kern="0" dirty="0">
                <a:solidFill>
                  <a:srgbClr val="000066"/>
                </a:solidFill>
                <a:latin typeface="Arial" charset="0"/>
              </a:rPr>
              <a:t> Justin Hong, MD</a:t>
            </a:r>
          </a:p>
        </p:txBody>
      </p:sp>
      <p:pic>
        <p:nvPicPr>
          <p:cNvPr id="204811" name="Picture 10">
            <a:extLst>
              <a:ext uri="{FF2B5EF4-FFF2-40B4-BE49-F238E27FC236}">
                <a16:creationId xmlns:a16="http://schemas.microsoft.com/office/drawing/2014/main" id="{85DCBF54-E55C-4968-92A6-268E1203A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6801" y="6141816"/>
            <a:ext cx="802092" cy="4931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12" name="Text Box 12">
            <a:extLst>
              <a:ext uri="{FF2B5EF4-FFF2-40B4-BE49-F238E27FC236}">
                <a16:creationId xmlns:a16="http://schemas.microsoft.com/office/drawing/2014/main" id="{BDF75CA7-4C1C-4789-BFD7-6F606F6AAEA5}"/>
              </a:ext>
            </a:extLst>
          </p:cNvPr>
          <p:cNvSpPr txBox="1">
            <a:spLocks noChangeArrowheads="1"/>
          </p:cNvSpPr>
          <p:nvPr/>
        </p:nvSpPr>
        <p:spPr bwMode="auto">
          <a:xfrm>
            <a:off x="7469946" y="6273699"/>
            <a:ext cx="12362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400" dirty="0">
                <a:solidFill>
                  <a:srgbClr val="000066"/>
                </a:solidFill>
                <a:latin typeface="Arial" panose="020B0604020202020204" pitchFamily="34" charset="0"/>
              </a:rPr>
              <a:t>0</a:t>
            </a:r>
            <a:r>
              <a:rPr lang="en-US" altLang="en-US" sz="1400" i="1" dirty="0">
                <a:solidFill>
                  <a:srgbClr val="000066"/>
                </a:solidFill>
                <a:latin typeface="Arial" panose="020B0604020202020204" pitchFamily="34" charset="0"/>
              </a:rPr>
              <a:t>9.001.BIR1</a:t>
            </a:r>
            <a:endParaRPr lang="en-US" altLang="en-US" sz="1400" dirty="0">
              <a:solidFill>
                <a:srgbClr val="000066"/>
              </a:solidFill>
              <a:latin typeface="Arial" panose="020B0604020202020204" pitchFamily="34" charset="0"/>
            </a:endParaRPr>
          </a:p>
        </p:txBody>
      </p:sp>
      <p:sp>
        <p:nvSpPr>
          <p:cNvPr id="204813" name="Flowchart: Process 18">
            <a:extLst>
              <a:ext uri="{FF2B5EF4-FFF2-40B4-BE49-F238E27FC236}">
                <a16:creationId xmlns:a16="http://schemas.microsoft.com/office/drawing/2014/main" id="{F180CB23-DF17-4378-863E-589514349F2C}"/>
              </a:ext>
            </a:extLst>
          </p:cNvPr>
          <p:cNvSpPr>
            <a:spLocks noChangeArrowheads="1"/>
          </p:cNvSpPr>
          <p:nvPr/>
        </p:nvSpPr>
        <p:spPr bwMode="auto">
          <a:xfrm>
            <a:off x="6421166" y="4530144"/>
            <a:ext cx="2610982" cy="2120287"/>
          </a:xfrm>
          <a:prstGeom prst="flowChartProcess">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solidFill>
                <a:srgbClr val="FFFF00"/>
              </a:solidFill>
              <a:latin typeface="Arial" panose="020B0604020202020204" pitchFamily="34" charset="0"/>
            </a:endParaRPr>
          </a:p>
        </p:txBody>
      </p:sp>
      <p:sp>
        <p:nvSpPr>
          <p:cNvPr id="204814" name="Rectangle 19">
            <a:extLst>
              <a:ext uri="{FF2B5EF4-FFF2-40B4-BE49-F238E27FC236}">
                <a16:creationId xmlns:a16="http://schemas.microsoft.com/office/drawing/2014/main" id="{0661A942-0215-427E-9882-85FE7F35B474}"/>
              </a:ext>
            </a:extLst>
          </p:cNvPr>
          <p:cNvSpPr>
            <a:spLocks noChangeArrowheads="1"/>
          </p:cNvSpPr>
          <p:nvPr/>
        </p:nvSpPr>
        <p:spPr bwMode="auto">
          <a:xfrm>
            <a:off x="6615617" y="134938"/>
            <a:ext cx="2108908" cy="1723553"/>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solidFill>
                <a:srgbClr val="FFFF00"/>
              </a:solidFill>
              <a:latin typeface="Arial" panose="020B0604020202020204" pitchFamily="34" charset="0"/>
            </a:endParaRPr>
          </a:p>
        </p:txBody>
      </p:sp>
      <p:sp>
        <p:nvSpPr>
          <p:cNvPr id="204815" name="Rectangle 20">
            <a:extLst>
              <a:ext uri="{FF2B5EF4-FFF2-40B4-BE49-F238E27FC236}">
                <a16:creationId xmlns:a16="http://schemas.microsoft.com/office/drawing/2014/main" id="{29E6D966-F9E3-4F90-A361-EF3D87FE928F}"/>
              </a:ext>
            </a:extLst>
          </p:cNvPr>
          <p:cNvSpPr>
            <a:spLocks noChangeArrowheads="1"/>
          </p:cNvSpPr>
          <p:nvPr/>
        </p:nvSpPr>
        <p:spPr bwMode="auto">
          <a:xfrm>
            <a:off x="4106508" y="5754486"/>
            <a:ext cx="1974116" cy="103842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solidFill>
                <a:srgbClr val="FFFF00"/>
              </a:solidFill>
              <a:latin typeface="Arial" panose="020B0604020202020204" pitchFamily="34" charset="0"/>
            </a:endParaRPr>
          </a:p>
        </p:txBody>
      </p:sp>
      <p:sp>
        <p:nvSpPr>
          <p:cNvPr id="204816" name="Rectangle 21">
            <a:extLst>
              <a:ext uri="{FF2B5EF4-FFF2-40B4-BE49-F238E27FC236}">
                <a16:creationId xmlns:a16="http://schemas.microsoft.com/office/drawing/2014/main" id="{FD3CAEE7-62C6-4632-A3E8-861BC37A5AAC}"/>
              </a:ext>
            </a:extLst>
          </p:cNvPr>
          <p:cNvSpPr>
            <a:spLocks noChangeArrowheads="1"/>
          </p:cNvSpPr>
          <p:nvPr/>
        </p:nvSpPr>
        <p:spPr bwMode="auto">
          <a:xfrm>
            <a:off x="525872" y="4708006"/>
            <a:ext cx="2560358" cy="1144892"/>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solidFill>
                <a:srgbClr val="FFFF00"/>
              </a:solidFill>
              <a:latin typeface="Arial" panose="020B0604020202020204" pitchFamily="34" charset="0"/>
            </a:endParaRPr>
          </a:p>
        </p:txBody>
      </p:sp>
      <p:sp>
        <p:nvSpPr>
          <p:cNvPr id="204817" name="TextBox 1">
            <a:extLst>
              <a:ext uri="{FF2B5EF4-FFF2-40B4-BE49-F238E27FC236}">
                <a16:creationId xmlns:a16="http://schemas.microsoft.com/office/drawing/2014/main" id="{E6ED4799-BE2E-4FEC-B6D1-A715FC2482B1}"/>
              </a:ext>
            </a:extLst>
          </p:cNvPr>
          <p:cNvSpPr txBox="1">
            <a:spLocks noChangeArrowheads="1"/>
          </p:cNvSpPr>
          <p:nvPr/>
        </p:nvSpPr>
        <p:spPr bwMode="auto">
          <a:xfrm>
            <a:off x="681873" y="461898"/>
            <a:ext cx="21050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en-US" sz="1400" i="1" dirty="0">
                <a:solidFill>
                  <a:srgbClr val="000066"/>
                </a:solidFill>
                <a:latin typeface="Arial" panose="020B0604020202020204" pitchFamily="34" charset="0"/>
              </a:rPr>
              <a:t>Brain Injury, Plasticity </a:t>
            </a:r>
          </a:p>
          <a:p>
            <a:pPr algn="ctr" eaLnBrk="1" hangingPunct="1">
              <a:spcBef>
                <a:spcPct val="0"/>
              </a:spcBef>
              <a:buFontTx/>
              <a:buNone/>
            </a:pPr>
            <a:r>
              <a:rPr lang="en-US" altLang="en-US" sz="1400" i="1" dirty="0">
                <a:solidFill>
                  <a:srgbClr val="000066"/>
                </a:solidFill>
                <a:latin typeface="Arial" panose="020B0604020202020204" pitchFamily="34" charset="0"/>
              </a:rPr>
              <a:t>And Recovery Lab</a:t>
            </a:r>
          </a:p>
        </p:txBody>
      </p:sp>
      <p:sp>
        <p:nvSpPr>
          <p:cNvPr id="204818" name="TextBox 1">
            <a:extLst>
              <a:ext uri="{FF2B5EF4-FFF2-40B4-BE49-F238E27FC236}">
                <a16:creationId xmlns:a16="http://schemas.microsoft.com/office/drawing/2014/main" id="{3C3E06B4-E8A4-45E5-AA4B-FA732979C1F9}"/>
              </a:ext>
            </a:extLst>
          </p:cNvPr>
          <p:cNvSpPr txBox="1">
            <a:spLocks noChangeArrowheads="1"/>
          </p:cNvSpPr>
          <p:nvPr/>
        </p:nvSpPr>
        <p:spPr bwMode="auto">
          <a:xfrm>
            <a:off x="7012712" y="4489575"/>
            <a:ext cx="213128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None/>
            </a:pPr>
            <a:endParaRPr lang="en-US" altLang="en-US" sz="1400" dirty="0">
              <a:solidFill>
                <a:srgbClr val="000066"/>
              </a:solidFill>
              <a:latin typeface="Arial" panose="020B0604020202020204" pitchFamily="34" charset="0"/>
            </a:endParaRPr>
          </a:p>
          <a:p>
            <a:pPr eaLnBrk="1" hangingPunct="1">
              <a:spcBef>
                <a:spcPct val="0"/>
              </a:spcBef>
              <a:buNone/>
            </a:pPr>
            <a:r>
              <a:rPr lang="en-US" altLang="en-US" sz="1400" dirty="0">
                <a:solidFill>
                  <a:srgbClr val="000066"/>
                </a:solidFill>
                <a:latin typeface="Arial" panose="020B0604020202020204" pitchFamily="34" charset="0"/>
              </a:rPr>
              <a:t>NINDS: R61 NS120249</a:t>
            </a:r>
          </a:p>
          <a:p>
            <a:pPr eaLnBrk="1" hangingPunct="1">
              <a:spcBef>
                <a:spcPct val="0"/>
              </a:spcBef>
              <a:buNone/>
            </a:pPr>
            <a:r>
              <a:rPr lang="en-US" altLang="en-US" sz="1400" dirty="0">
                <a:solidFill>
                  <a:srgbClr val="000066"/>
                </a:solidFill>
                <a:latin typeface="Arial" panose="020B0604020202020204" pitchFamily="34" charset="0"/>
              </a:rPr>
              <a:t>NINDS R01 NS115957</a:t>
            </a:r>
            <a:endParaRPr lang="en-US" altLang="en-US" sz="1400" dirty="0">
              <a:solidFill>
                <a:srgbClr val="00B050"/>
              </a:solidFill>
              <a:latin typeface="Arial" panose="020B0604020202020204" pitchFamily="34" charset="0"/>
            </a:endParaRPr>
          </a:p>
          <a:p>
            <a:pPr eaLnBrk="1" hangingPunct="1">
              <a:spcBef>
                <a:spcPct val="0"/>
              </a:spcBef>
              <a:buNone/>
            </a:pPr>
            <a:r>
              <a:rPr lang="en-US" altLang="en-US" sz="1400" dirty="0">
                <a:solidFill>
                  <a:srgbClr val="000066"/>
                </a:solidFill>
                <a:latin typeface="Arial" panose="020B0604020202020204" pitchFamily="34" charset="0"/>
              </a:rPr>
              <a:t>NICHD: UL Tr000127</a:t>
            </a:r>
            <a:endParaRPr lang="en-US" altLang="en-US" sz="1400" dirty="0">
              <a:solidFill>
                <a:srgbClr val="00B050"/>
              </a:solidFill>
              <a:latin typeface="Arial" panose="020B0604020202020204" pitchFamily="34" charset="0"/>
            </a:endParaRPr>
          </a:p>
          <a:p>
            <a:pPr eaLnBrk="1" hangingPunct="1">
              <a:spcBef>
                <a:spcPct val="0"/>
              </a:spcBef>
              <a:buFontTx/>
              <a:buNone/>
            </a:pPr>
            <a:endParaRPr lang="en-US" altLang="en-US" sz="1100" dirty="0">
              <a:solidFill>
                <a:srgbClr val="000066"/>
              </a:solidFill>
              <a:latin typeface="Arial" panose="020B0604020202020204" pitchFamily="34" charset="0"/>
            </a:endParaRPr>
          </a:p>
          <a:p>
            <a:pPr eaLnBrk="1" hangingPunct="1">
              <a:spcBef>
                <a:spcPct val="0"/>
              </a:spcBef>
              <a:buFontTx/>
              <a:buNone/>
            </a:pPr>
            <a:r>
              <a:rPr lang="en-US" altLang="en-US" sz="1400" dirty="0">
                <a:solidFill>
                  <a:srgbClr val="000066"/>
                </a:solidFill>
                <a:latin typeface="Arial" panose="020B0604020202020204" pitchFamily="34" charset="0"/>
              </a:rPr>
              <a:t>PA Dept of Health</a:t>
            </a:r>
          </a:p>
          <a:p>
            <a:pPr eaLnBrk="1" hangingPunct="1">
              <a:spcBef>
                <a:spcPct val="0"/>
              </a:spcBef>
              <a:buFontTx/>
              <a:buNone/>
            </a:pPr>
            <a:r>
              <a:rPr lang="en-US" altLang="en-US" sz="1400" dirty="0">
                <a:solidFill>
                  <a:srgbClr val="000066"/>
                </a:solidFill>
                <a:latin typeface="Arial" panose="020B0604020202020204" pitchFamily="34" charset="0"/>
              </a:rPr>
              <a:t>SAP#4100077082</a:t>
            </a:r>
          </a:p>
        </p:txBody>
      </p:sp>
      <p:sp>
        <p:nvSpPr>
          <p:cNvPr id="204819" name="Rectangle 24">
            <a:extLst>
              <a:ext uri="{FF2B5EF4-FFF2-40B4-BE49-F238E27FC236}">
                <a16:creationId xmlns:a16="http://schemas.microsoft.com/office/drawing/2014/main" id="{D76EE6FB-0D7E-4142-95D5-14A73025AEF9}"/>
              </a:ext>
            </a:extLst>
          </p:cNvPr>
          <p:cNvSpPr>
            <a:spLocks noChangeArrowheads="1"/>
          </p:cNvSpPr>
          <p:nvPr/>
        </p:nvSpPr>
        <p:spPr bwMode="auto">
          <a:xfrm>
            <a:off x="192088" y="134938"/>
            <a:ext cx="3278458" cy="6657975"/>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solidFill>
                <a:srgbClr val="FFFF00"/>
              </a:solidFill>
              <a:latin typeface="Arial" panose="020B0604020202020204" pitchFamily="34" charset="0"/>
            </a:endParaRPr>
          </a:p>
        </p:txBody>
      </p:sp>
      <p:pic>
        <p:nvPicPr>
          <p:cNvPr id="204820" name="Picture 12" descr="C:\Users\fhillary\Desktop\Fall2014-cropped_light.jpg">
            <a:extLst>
              <a:ext uri="{FF2B5EF4-FFF2-40B4-BE49-F238E27FC236}">
                <a16:creationId xmlns:a16="http://schemas.microsoft.com/office/drawing/2014/main" id="{52E75538-F6C7-4B04-B27B-80BEBF6B4E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7403" y="1116671"/>
            <a:ext cx="1848009" cy="91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AF73C53C-CFBE-496C-96B1-C2955AE246BD}"/>
              </a:ext>
            </a:extLst>
          </p:cNvPr>
          <p:cNvSpPr txBox="1"/>
          <p:nvPr/>
        </p:nvSpPr>
        <p:spPr>
          <a:xfrm>
            <a:off x="3885976" y="638804"/>
            <a:ext cx="2268537" cy="2308324"/>
          </a:xfrm>
          <a:prstGeom prst="rect">
            <a:avLst/>
          </a:prstGeom>
          <a:noFill/>
        </p:spPr>
        <p:txBody>
          <a:bodyPr>
            <a:spAutoFit/>
          </a:bodyPr>
          <a:lstStyle/>
          <a:p>
            <a:pPr algn="ctr" eaLnBrk="1" hangingPunct="1">
              <a:defRPr/>
            </a:pPr>
            <a:endParaRPr lang="en-US" sz="1200" dirty="0">
              <a:solidFill>
                <a:srgbClr val="000066"/>
              </a:solidFill>
              <a:latin typeface="Arial" charset="0"/>
              <a:cs typeface="+mn-cs"/>
            </a:endParaRPr>
          </a:p>
          <a:p>
            <a:pPr algn="ctr" eaLnBrk="1" hangingPunct="1">
              <a:defRPr/>
            </a:pPr>
            <a:r>
              <a:rPr lang="en-US" sz="1200" dirty="0">
                <a:solidFill>
                  <a:srgbClr val="000066"/>
                </a:solidFill>
                <a:latin typeface="Arial" charset="0"/>
                <a:cs typeface="+mn-cs"/>
              </a:rPr>
              <a:t>Sarah M. </a:t>
            </a:r>
            <a:r>
              <a:rPr lang="en-US" sz="1200" dirty="0" err="1">
                <a:solidFill>
                  <a:srgbClr val="000066"/>
                </a:solidFill>
                <a:latin typeface="Arial" charset="0"/>
                <a:cs typeface="+mn-cs"/>
              </a:rPr>
              <a:t>Rajtmajer</a:t>
            </a:r>
            <a:r>
              <a:rPr lang="en-US" sz="1200" dirty="0">
                <a:solidFill>
                  <a:srgbClr val="000066"/>
                </a:solidFill>
                <a:latin typeface="Arial" charset="0"/>
                <a:cs typeface="+mn-cs"/>
              </a:rPr>
              <a:t>, PhD</a:t>
            </a:r>
          </a:p>
          <a:p>
            <a:pPr algn="ctr" eaLnBrk="1" hangingPunct="1">
              <a:defRPr/>
            </a:pPr>
            <a:r>
              <a:rPr lang="en-US" sz="1200" dirty="0">
                <a:solidFill>
                  <a:schemeClr val="accent5">
                    <a:lumMod val="75000"/>
                  </a:schemeClr>
                </a:solidFill>
                <a:latin typeface="Arial" charset="0"/>
                <a:cs typeface="+mn-cs"/>
              </a:rPr>
              <a:t>Department of IST</a:t>
            </a:r>
          </a:p>
          <a:p>
            <a:pPr algn="ctr" eaLnBrk="1" hangingPunct="1">
              <a:defRPr/>
            </a:pPr>
            <a:r>
              <a:rPr lang="en-US" sz="1200" dirty="0">
                <a:solidFill>
                  <a:srgbClr val="000066"/>
                </a:solidFill>
                <a:latin typeface="Arial" charset="0"/>
                <a:cs typeface="+mn-cs"/>
              </a:rPr>
              <a:t>Michele Diaz, PhD</a:t>
            </a:r>
          </a:p>
          <a:p>
            <a:pPr algn="ctr" eaLnBrk="1" hangingPunct="1">
              <a:defRPr/>
            </a:pPr>
            <a:r>
              <a:rPr lang="en-US" sz="1200" dirty="0">
                <a:solidFill>
                  <a:schemeClr val="accent5">
                    <a:lumMod val="75000"/>
                  </a:schemeClr>
                </a:solidFill>
                <a:latin typeface="Arial" charset="0"/>
                <a:cs typeface="+mn-cs"/>
              </a:rPr>
              <a:t>Director: Social Life and Engineering Imaging Center</a:t>
            </a:r>
          </a:p>
          <a:p>
            <a:pPr algn="ctr" eaLnBrk="1" hangingPunct="1">
              <a:defRPr/>
            </a:pPr>
            <a:r>
              <a:rPr lang="en-US" sz="1200" dirty="0">
                <a:solidFill>
                  <a:srgbClr val="000066"/>
                </a:solidFill>
                <a:latin typeface="Arial" charset="0"/>
                <a:cs typeface="+mn-cs"/>
              </a:rPr>
              <a:t>Jose Soto, PhD</a:t>
            </a:r>
          </a:p>
          <a:p>
            <a:pPr algn="ctr" eaLnBrk="1" hangingPunct="1">
              <a:defRPr/>
            </a:pPr>
            <a:r>
              <a:rPr lang="en-US" sz="1200" dirty="0">
                <a:solidFill>
                  <a:schemeClr val="accent5">
                    <a:lumMod val="75000"/>
                  </a:schemeClr>
                </a:solidFill>
                <a:latin typeface="Arial" charset="0"/>
              </a:rPr>
              <a:t>Department of Psychology</a:t>
            </a:r>
          </a:p>
          <a:p>
            <a:pPr algn="ctr" eaLnBrk="1" hangingPunct="1">
              <a:defRPr/>
            </a:pPr>
            <a:r>
              <a:rPr lang="en-US" sz="1200" dirty="0">
                <a:solidFill>
                  <a:srgbClr val="000066"/>
                </a:solidFill>
                <a:latin typeface="Arial" charset="0"/>
                <a:cs typeface="+mn-cs"/>
              </a:rPr>
              <a:t>Peter </a:t>
            </a:r>
            <a:r>
              <a:rPr lang="en-US" sz="1200" dirty="0" err="1">
                <a:solidFill>
                  <a:srgbClr val="000066"/>
                </a:solidFill>
                <a:latin typeface="Arial" charset="0"/>
                <a:cs typeface="+mn-cs"/>
              </a:rPr>
              <a:t>Molenaar</a:t>
            </a:r>
            <a:r>
              <a:rPr lang="en-US" sz="1200" dirty="0">
                <a:solidFill>
                  <a:srgbClr val="000066"/>
                </a:solidFill>
                <a:latin typeface="Arial" charset="0"/>
                <a:cs typeface="+mn-cs"/>
              </a:rPr>
              <a:t>, PhD</a:t>
            </a:r>
          </a:p>
          <a:p>
            <a:pPr algn="ctr" eaLnBrk="1" hangingPunct="1">
              <a:defRPr/>
            </a:pPr>
            <a:r>
              <a:rPr lang="en-US" sz="1200" dirty="0">
                <a:solidFill>
                  <a:schemeClr val="accent5">
                    <a:lumMod val="75000"/>
                  </a:schemeClr>
                </a:solidFill>
                <a:latin typeface="Arial" charset="0"/>
                <a:cs typeface="+mn-cs"/>
              </a:rPr>
              <a:t>Human Dev. Fam Studies</a:t>
            </a:r>
          </a:p>
          <a:p>
            <a:pPr algn="ctr" eaLnBrk="1" hangingPunct="1">
              <a:defRPr/>
            </a:pPr>
            <a:r>
              <a:rPr lang="en-US" sz="1200" dirty="0" err="1">
                <a:solidFill>
                  <a:srgbClr val="000066"/>
                </a:solidFill>
                <a:latin typeface="Arial" charset="0"/>
                <a:cs typeface="+mn-cs"/>
              </a:rPr>
              <a:t>Reka</a:t>
            </a:r>
            <a:r>
              <a:rPr lang="en-US" sz="1200" dirty="0">
                <a:solidFill>
                  <a:srgbClr val="000066"/>
                </a:solidFill>
                <a:latin typeface="Arial" charset="0"/>
                <a:cs typeface="+mn-cs"/>
              </a:rPr>
              <a:t> Albert, PhD</a:t>
            </a:r>
          </a:p>
          <a:p>
            <a:pPr algn="ctr" eaLnBrk="1" hangingPunct="1">
              <a:defRPr/>
            </a:pPr>
            <a:r>
              <a:rPr lang="en-US" sz="1200" dirty="0">
                <a:solidFill>
                  <a:schemeClr val="accent5">
                    <a:lumMod val="75000"/>
                  </a:schemeClr>
                </a:solidFill>
                <a:latin typeface="Arial" charset="0"/>
                <a:cs typeface="+mn-cs"/>
              </a:rPr>
              <a:t>Department of Physics</a:t>
            </a:r>
          </a:p>
        </p:txBody>
      </p:sp>
      <p:sp>
        <p:nvSpPr>
          <p:cNvPr id="29" name="TextBox 28">
            <a:extLst>
              <a:ext uri="{FF2B5EF4-FFF2-40B4-BE49-F238E27FC236}">
                <a16:creationId xmlns:a16="http://schemas.microsoft.com/office/drawing/2014/main" id="{8C371C65-CD09-42F4-A0C1-ECE559C3C37C}"/>
              </a:ext>
            </a:extLst>
          </p:cNvPr>
          <p:cNvSpPr txBox="1"/>
          <p:nvPr/>
        </p:nvSpPr>
        <p:spPr>
          <a:xfrm>
            <a:off x="3712774" y="4861759"/>
            <a:ext cx="2564205" cy="646331"/>
          </a:xfrm>
          <a:prstGeom prst="rect">
            <a:avLst/>
          </a:prstGeom>
          <a:noFill/>
        </p:spPr>
        <p:txBody>
          <a:bodyPr wrap="square">
            <a:spAutoFit/>
          </a:bodyPr>
          <a:lstStyle/>
          <a:p>
            <a:pPr algn="ctr" eaLnBrk="1" hangingPunct="1">
              <a:defRPr/>
            </a:pPr>
            <a:r>
              <a:rPr lang="en-US" sz="1200" dirty="0">
                <a:solidFill>
                  <a:schemeClr val="tx1">
                    <a:lumMod val="95000"/>
                    <a:lumOff val="5000"/>
                  </a:schemeClr>
                </a:solidFill>
                <a:latin typeface="Arial" charset="0"/>
                <a:cs typeface="+mn-cs"/>
              </a:rPr>
              <a:t>Elisabeth A.  Wilde, PhD</a:t>
            </a:r>
          </a:p>
          <a:p>
            <a:pPr algn="ctr" eaLnBrk="1" hangingPunct="1">
              <a:defRPr/>
            </a:pPr>
            <a:r>
              <a:rPr lang="en-US" sz="1200" dirty="0">
                <a:solidFill>
                  <a:schemeClr val="tx1">
                    <a:lumMod val="95000"/>
                    <a:lumOff val="5000"/>
                  </a:schemeClr>
                </a:solidFill>
                <a:latin typeface="Arial" charset="0"/>
                <a:cs typeface="+mn-cs"/>
              </a:rPr>
              <a:t>David Tate, PhD</a:t>
            </a:r>
          </a:p>
          <a:p>
            <a:pPr algn="ctr" eaLnBrk="1" hangingPunct="1">
              <a:defRPr/>
            </a:pPr>
            <a:r>
              <a:rPr lang="en-US" sz="1200" dirty="0">
                <a:solidFill>
                  <a:schemeClr val="tx1">
                    <a:lumMod val="95000"/>
                    <a:lumOff val="5000"/>
                  </a:schemeClr>
                </a:solidFill>
                <a:latin typeface="Arial" charset="0"/>
                <a:cs typeface="+mn-cs"/>
              </a:rPr>
              <a:t>Emily Dennis, PhD</a:t>
            </a:r>
          </a:p>
        </p:txBody>
      </p:sp>
      <p:sp>
        <p:nvSpPr>
          <p:cNvPr id="204824" name="Rectangle 29">
            <a:extLst>
              <a:ext uri="{FF2B5EF4-FFF2-40B4-BE49-F238E27FC236}">
                <a16:creationId xmlns:a16="http://schemas.microsoft.com/office/drawing/2014/main" id="{F18B23D4-B89C-4D58-A3A6-70FB57E9E1AF}"/>
              </a:ext>
            </a:extLst>
          </p:cNvPr>
          <p:cNvSpPr>
            <a:spLocks noChangeArrowheads="1"/>
          </p:cNvSpPr>
          <p:nvPr/>
        </p:nvSpPr>
        <p:spPr bwMode="auto">
          <a:xfrm>
            <a:off x="3671790" y="4159159"/>
            <a:ext cx="2610982" cy="1498491"/>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solidFill>
                <a:srgbClr val="FFFF00"/>
              </a:solidFill>
              <a:latin typeface="Arial" panose="020B0604020202020204" pitchFamily="34" charset="0"/>
            </a:endParaRPr>
          </a:p>
        </p:txBody>
      </p:sp>
      <p:pic>
        <p:nvPicPr>
          <p:cNvPr id="204825" name="Picture 21">
            <a:extLst>
              <a:ext uri="{FF2B5EF4-FFF2-40B4-BE49-F238E27FC236}">
                <a16:creationId xmlns:a16="http://schemas.microsoft.com/office/drawing/2014/main" id="{1368181E-BC7D-43B1-A168-EBCB730EA4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0337" y="211444"/>
            <a:ext cx="1338831" cy="518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Lst>
        </p:spPr>
      </p:pic>
      <p:sp>
        <p:nvSpPr>
          <p:cNvPr id="204826" name="Rectangle 31">
            <a:extLst>
              <a:ext uri="{FF2B5EF4-FFF2-40B4-BE49-F238E27FC236}">
                <a16:creationId xmlns:a16="http://schemas.microsoft.com/office/drawing/2014/main" id="{EECBE67A-04B5-4AC9-9983-F38256476073}"/>
              </a:ext>
            </a:extLst>
          </p:cNvPr>
          <p:cNvSpPr>
            <a:spLocks noChangeArrowheads="1"/>
          </p:cNvSpPr>
          <p:nvPr/>
        </p:nvSpPr>
        <p:spPr bwMode="auto">
          <a:xfrm>
            <a:off x="3837557" y="138320"/>
            <a:ext cx="2268538" cy="2763089"/>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solidFill>
                <a:srgbClr val="FFFF00"/>
              </a:solidFill>
              <a:latin typeface="Arial" panose="020B0604020202020204" pitchFamily="34" charset="0"/>
            </a:endParaRPr>
          </a:p>
        </p:txBody>
      </p:sp>
      <p:pic>
        <p:nvPicPr>
          <p:cNvPr id="204827" name="Picture 21">
            <a:extLst>
              <a:ext uri="{FF2B5EF4-FFF2-40B4-BE49-F238E27FC236}">
                <a16:creationId xmlns:a16="http://schemas.microsoft.com/office/drawing/2014/main" id="{9149DED8-95B9-4177-84D5-2661E91352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192886"/>
            <a:ext cx="929040" cy="35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Lst>
        </p:spPr>
      </p:pic>
      <p:pic>
        <p:nvPicPr>
          <p:cNvPr id="204828" name="Picture 8">
            <a:extLst>
              <a:ext uri="{FF2B5EF4-FFF2-40B4-BE49-F238E27FC236}">
                <a16:creationId xmlns:a16="http://schemas.microsoft.com/office/drawing/2014/main" id="{6C96E6CD-B89A-4106-A1E1-8B2DF1B7EE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75" y="142875"/>
            <a:ext cx="447675"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Lst>
        </p:spPr>
      </p:pic>
      <p:sp>
        <p:nvSpPr>
          <p:cNvPr id="204829" name="Rectangle 34">
            <a:extLst>
              <a:ext uri="{FF2B5EF4-FFF2-40B4-BE49-F238E27FC236}">
                <a16:creationId xmlns:a16="http://schemas.microsoft.com/office/drawing/2014/main" id="{21C9A3A2-BA5B-49D6-A7F8-1D8CEDD72757}"/>
              </a:ext>
            </a:extLst>
          </p:cNvPr>
          <p:cNvSpPr>
            <a:spLocks noChangeArrowheads="1"/>
          </p:cNvSpPr>
          <p:nvPr/>
        </p:nvSpPr>
        <p:spPr bwMode="auto">
          <a:xfrm>
            <a:off x="418604" y="5994530"/>
            <a:ext cx="2662185" cy="63658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solidFill>
                <a:srgbClr val="FFFF00"/>
              </a:solidFill>
              <a:latin typeface="Arial" panose="020B0604020202020204" pitchFamily="34" charset="0"/>
            </a:endParaRPr>
          </a:p>
        </p:txBody>
      </p:sp>
      <p:sp>
        <p:nvSpPr>
          <p:cNvPr id="36" name="TextBox 35">
            <a:extLst>
              <a:ext uri="{FF2B5EF4-FFF2-40B4-BE49-F238E27FC236}">
                <a16:creationId xmlns:a16="http://schemas.microsoft.com/office/drawing/2014/main" id="{5E663A07-B891-4C6B-B93C-A23D8396BA8C}"/>
              </a:ext>
            </a:extLst>
          </p:cNvPr>
          <p:cNvSpPr txBox="1"/>
          <p:nvPr/>
        </p:nvSpPr>
        <p:spPr>
          <a:xfrm>
            <a:off x="1278345" y="6219195"/>
            <a:ext cx="1898650" cy="276225"/>
          </a:xfrm>
          <a:prstGeom prst="rect">
            <a:avLst/>
          </a:prstGeom>
          <a:noFill/>
        </p:spPr>
        <p:txBody>
          <a:bodyPr>
            <a:spAutoFit/>
          </a:bodyPr>
          <a:lstStyle/>
          <a:p>
            <a:pPr algn="ctr" eaLnBrk="1" hangingPunct="1">
              <a:defRPr/>
            </a:pPr>
            <a:r>
              <a:rPr lang="en-US" sz="1200" dirty="0">
                <a:solidFill>
                  <a:schemeClr val="tx1">
                    <a:lumMod val="95000"/>
                    <a:lumOff val="5000"/>
                  </a:schemeClr>
                </a:solidFill>
                <a:latin typeface="Arial" charset="0"/>
                <a:cs typeface="+mn-cs"/>
              </a:rPr>
              <a:t>Jordan </a:t>
            </a:r>
            <a:r>
              <a:rPr lang="en-US" sz="1200" dirty="0" err="1">
                <a:solidFill>
                  <a:schemeClr val="tx1">
                    <a:lumMod val="95000"/>
                    <a:lumOff val="5000"/>
                  </a:schemeClr>
                </a:solidFill>
                <a:latin typeface="Arial" charset="0"/>
                <a:cs typeface="+mn-cs"/>
              </a:rPr>
              <a:t>Grafman</a:t>
            </a:r>
            <a:r>
              <a:rPr lang="en-US" sz="1200" dirty="0">
                <a:solidFill>
                  <a:schemeClr val="tx1">
                    <a:lumMod val="95000"/>
                    <a:lumOff val="5000"/>
                  </a:schemeClr>
                </a:solidFill>
                <a:latin typeface="Arial" charset="0"/>
                <a:cs typeface="+mn-cs"/>
              </a:rPr>
              <a:t>, PhD</a:t>
            </a:r>
          </a:p>
        </p:txBody>
      </p:sp>
      <p:pic>
        <p:nvPicPr>
          <p:cNvPr id="204831" name="Picture 32" descr="Rehabilitation Institute of Chicago">
            <a:extLst>
              <a:ext uri="{FF2B5EF4-FFF2-40B4-BE49-F238E27FC236}">
                <a16:creationId xmlns:a16="http://schemas.microsoft.com/office/drawing/2014/main" id="{6FAC38F3-B8E2-4220-AAA8-A27C75017E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4312" r="29634" b="-146"/>
          <a:stretch>
            <a:fillRect/>
          </a:stretch>
        </p:blipFill>
        <p:spPr bwMode="auto">
          <a:xfrm>
            <a:off x="493669" y="6180246"/>
            <a:ext cx="800795" cy="35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2">
            <a:extLst>
              <a:ext uri="{FF2B5EF4-FFF2-40B4-BE49-F238E27FC236}">
                <a16:creationId xmlns:a16="http://schemas.microsoft.com/office/drawing/2014/main" id="{6DE5136A-D80E-43DE-93F6-D0BF6FFBB498}"/>
              </a:ext>
            </a:extLst>
          </p:cNvPr>
          <p:cNvSpPr txBox="1">
            <a:spLocks noChangeArrowheads="1"/>
          </p:cNvSpPr>
          <p:nvPr/>
        </p:nvSpPr>
        <p:spPr bwMode="auto">
          <a:xfrm>
            <a:off x="262814" y="2190022"/>
            <a:ext cx="1568308" cy="16374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defRPr/>
            </a:pPr>
            <a:endParaRPr lang="en-US" altLang="en-US" sz="2200" kern="0" dirty="0">
              <a:solidFill>
                <a:schemeClr val="bg1"/>
              </a:solidFill>
              <a:latin typeface="Arial" charset="0"/>
            </a:endParaRPr>
          </a:p>
        </p:txBody>
      </p:sp>
      <p:sp>
        <p:nvSpPr>
          <p:cNvPr id="38" name="Rectangle 2">
            <a:extLst>
              <a:ext uri="{FF2B5EF4-FFF2-40B4-BE49-F238E27FC236}">
                <a16:creationId xmlns:a16="http://schemas.microsoft.com/office/drawing/2014/main" id="{C05221E9-6658-40B7-9F92-1C8F62838E6D}"/>
              </a:ext>
            </a:extLst>
          </p:cNvPr>
          <p:cNvSpPr txBox="1">
            <a:spLocks noChangeArrowheads="1"/>
          </p:cNvSpPr>
          <p:nvPr/>
        </p:nvSpPr>
        <p:spPr bwMode="auto">
          <a:xfrm>
            <a:off x="346670" y="2167981"/>
            <a:ext cx="1495729" cy="163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defRPr/>
            </a:pPr>
            <a:r>
              <a:rPr lang="en-US" altLang="en-US" sz="1100" kern="0" dirty="0" err="1">
                <a:solidFill>
                  <a:srgbClr val="000066"/>
                </a:solidFill>
                <a:latin typeface="Arial" charset="0"/>
              </a:rPr>
              <a:t>Einat</a:t>
            </a:r>
            <a:r>
              <a:rPr lang="en-US" altLang="en-US" sz="1100" kern="0" dirty="0">
                <a:solidFill>
                  <a:srgbClr val="000066"/>
                </a:solidFill>
                <a:latin typeface="Arial" charset="0"/>
              </a:rPr>
              <a:t> Brenner</a:t>
            </a:r>
          </a:p>
          <a:p>
            <a:pPr>
              <a:defRPr/>
            </a:pPr>
            <a:r>
              <a:rPr lang="en-US" altLang="en-US" sz="1100" kern="0" dirty="0">
                <a:solidFill>
                  <a:srgbClr val="000066"/>
                </a:solidFill>
                <a:latin typeface="Arial" charset="0"/>
              </a:rPr>
              <a:t>Emily Grossner</a:t>
            </a:r>
          </a:p>
          <a:p>
            <a:pPr>
              <a:defRPr/>
            </a:pPr>
            <a:r>
              <a:rPr lang="en-US" altLang="en-US" sz="1100" kern="0" dirty="0">
                <a:solidFill>
                  <a:srgbClr val="000066"/>
                </a:solidFill>
                <a:latin typeface="Arial" charset="0"/>
              </a:rPr>
              <a:t>Kristine Dell</a:t>
            </a:r>
          </a:p>
          <a:p>
            <a:pPr>
              <a:defRPr/>
            </a:pPr>
            <a:r>
              <a:rPr lang="en-US" altLang="en-US" sz="1100" kern="0" dirty="0">
                <a:solidFill>
                  <a:srgbClr val="000066"/>
                </a:solidFill>
                <a:latin typeface="Arial" charset="0"/>
              </a:rPr>
              <a:t>Jason Staph</a:t>
            </a:r>
          </a:p>
          <a:p>
            <a:pPr>
              <a:defRPr/>
            </a:pPr>
            <a:r>
              <a:rPr lang="en-US" altLang="en-US" sz="1100" kern="0" dirty="0">
                <a:solidFill>
                  <a:srgbClr val="000066"/>
                </a:solidFill>
                <a:latin typeface="Arial" charset="0"/>
              </a:rPr>
              <a:t>Sami </a:t>
            </a:r>
            <a:r>
              <a:rPr lang="en-US" altLang="en-US" sz="1100" kern="0" dirty="0" err="1">
                <a:solidFill>
                  <a:srgbClr val="000066"/>
                </a:solidFill>
                <a:latin typeface="Arial" charset="0"/>
              </a:rPr>
              <a:t>Vervoordt</a:t>
            </a:r>
            <a:endParaRPr lang="en-US" altLang="en-US" sz="1100" kern="0" dirty="0">
              <a:solidFill>
                <a:srgbClr val="000066"/>
              </a:solidFill>
              <a:latin typeface="Arial" charset="0"/>
            </a:endParaRPr>
          </a:p>
          <a:p>
            <a:pPr>
              <a:defRPr/>
            </a:pPr>
            <a:r>
              <a:rPr lang="en-US" altLang="en-US" sz="1100" kern="0" dirty="0">
                <a:solidFill>
                  <a:srgbClr val="000066"/>
                </a:solidFill>
                <a:latin typeface="Arial" charset="0"/>
              </a:rPr>
              <a:t>Andrew </a:t>
            </a:r>
            <a:r>
              <a:rPr lang="en-US" altLang="en-US" sz="1100" kern="0" dirty="0" err="1">
                <a:solidFill>
                  <a:srgbClr val="000066"/>
                </a:solidFill>
                <a:latin typeface="Arial" charset="0"/>
              </a:rPr>
              <a:t>Cwiek</a:t>
            </a:r>
            <a:endParaRPr lang="en-US" altLang="en-US" sz="1100" kern="0" dirty="0">
              <a:solidFill>
                <a:srgbClr val="000066"/>
              </a:solidFill>
              <a:latin typeface="Arial" charset="0"/>
            </a:endParaRPr>
          </a:p>
          <a:p>
            <a:pPr>
              <a:defRPr/>
            </a:pPr>
            <a:r>
              <a:rPr lang="en-US" altLang="en-US" sz="1100" kern="0" dirty="0">
                <a:solidFill>
                  <a:srgbClr val="000066"/>
                </a:solidFill>
                <a:latin typeface="Arial" charset="0"/>
              </a:rPr>
              <a:t>Rachel Bernier</a:t>
            </a:r>
          </a:p>
          <a:p>
            <a:pPr>
              <a:defRPr/>
            </a:pPr>
            <a:r>
              <a:rPr lang="en-US" altLang="en-US" sz="1100" kern="0" dirty="0">
                <a:solidFill>
                  <a:srgbClr val="000066"/>
                </a:solidFill>
                <a:latin typeface="Arial" charset="0"/>
              </a:rPr>
              <a:t>John Medaglia</a:t>
            </a:r>
          </a:p>
        </p:txBody>
      </p:sp>
      <p:pic>
        <p:nvPicPr>
          <p:cNvPr id="2" name="Picture 1">
            <a:extLst>
              <a:ext uri="{FF2B5EF4-FFF2-40B4-BE49-F238E27FC236}">
                <a16:creationId xmlns:a16="http://schemas.microsoft.com/office/drawing/2014/main" id="{15C946D8-CBDD-4492-8FDA-862CDB6A9337}"/>
              </a:ext>
            </a:extLst>
          </p:cNvPr>
          <p:cNvPicPr>
            <a:picLocks noChangeAspect="1"/>
          </p:cNvPicPr>
          <p:nvPr/>
        </p:nvPicPr>
        <p:blipFill>
          <a:blip r:embed="rId11"/>
          <a:stretch>
            <a:fillRect/>
          </a:stretch>
        </p:blipFill>
        <p:spPr>
          <a:xfrm>
            <a:off x="4200448" y="4172102"/>
            <a:ext cx="1438720" cy="645789"/>
          </a:xfrm>
          <a:prstGeom prst="rect">
            <a:avLst/>
          </a:prstGeom>
        </p:spPr>
      </p:pic>
      <p:pic>
        <p:nvPicPr>
          <p:cNvPr id="3" name="Picture 2">
            <a:extLst>
              <a:ext uri="{FF2B5EF4-FFF2-40B4-BE49-F238E27FC236}">
                <a16:creationId xmlns:a16="http://schemas.microsoft.com/office/drawing/2014/main" id="{A29CC265-9DD6-4836-AABA-4225D490EC8B}"/>
              </a:ext>
            </a:extLst>
          </p:cNvPr>
          <p:cNvPicPr>
            <a:picLocks noChangeAspect="1"/>
          </p:cNvPicPr>
          <p:nvPr/>
        </p:nvPicPr>
        <p:blipFill>
          <a:blip r:embed="rId12"/>
          <a:stretch>
            <a:fillRect/>
          </a:stretch>
        </p:blipFill>
        <p:spPr>
          <a:xfrm>
            <a:off x="4148958" y="5821728"/>
            <a:ext cx="714494" cy="397467"/>
          </a:xfrm>
          <a:prstGeom prst="rect">
            <a:avLst/>
          </a:prstGeom>
        </p:spPr>
      </p:pic>
      <p:sp>
        <p:nvSpPr>
          <p:cNvPr id="42" name="Rectangle 34">
            <a:extLst>
              <a:ext uri="{FF2B5EF4-FFF2-40B4-BE49-F238E27FC236}">
                <a16:creationId xmlns:a16="http://schemas.microsoft.com/office/drawing/2014/main" id="{500E8932-6FF1-4960-83E0-432CFA902FD7}"/>
              </a:ext>
            </a:extLst>
          </p:cNvPr>
          <p:cNvSpPr>
            <a:spLocks noChangeArrowheads="1"/>
          </p:cNvSpPr>
          <p:nvPr/>
        </p:nvSpPr>
        <p:spPr bwMode="auto">
          <a:xfrm>
            <a:off x="6479871" y="3511215"/>
            <a:ext cx="2494713" cy="858869"/>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solidFill>
                <a:srgbClr val="FFFF00"/>
              </a:solidFill>
              <a:latin typeface="Arial" panose="020B0604020202020204" pitchFamily="34" charset="0"/>
            </a:endParaRPr>
          </a:p>
        </p:txBody>
      </p:sp>
      <p:sp>
        <p:nvSpPr>
          <p:cNvPr id="44" name="TextBox 43">
            <a:extLst>
              <a:ext uri="{FF2B5EF4-FFF2-40B4-BE49-F238E27FC236}">
                <a16:creationId xmlns:a16="http://schemas.microsoft.com/office/drawing/2014/main" id="{ECF815C8-4203-4132-B070-175A7F4AB814}"/>
              </a:ext>
            </a:extLst>
          </p:cNvPr>
          <p:cNvSpPr txBox="1"/>
          <p:nvPr/>
        </p:nvSpPr>
        <p:spPr>
          <a:xfrm>
            <a:off x="6467943" y="4122822"/>
            <a:ext cx="2564205" cy="276999"/>
          </a:xfrm>
          <a:prstGeom prst="rect">
            <a:avLst/>
          </a:prstGeom>
          <a:noFill/>
        </p:spPr>
        <p:txBody>
          <a:bodyPr wrap="square">
            <a:spAutoFit/>
          </a:bodyPr>
          <a:lstStyle/>
          <a:p>
            <a:pPr algn="ctr" eaLnBrk="1" hangingPunct="1">
              <a:defRPr/>
            </a:pPr>
            <a:r>
              <a:rPr lang="en-US" sz="1200" dirty="0">
                <a:solidFill>
                  <a:schemeClr val="tx1">
                    <a:lumMod val="95000"/>
                    <a:lumOff val="5000"/>
                  </a:schemeClr>
                </a:solidFill>
                <a:latin typeface="Arial" charset="0"/>
                <a:cs typeface="+mn-cs"/>
              </a:rPr>
              <a:t>Karen </a:t>
            </a:r>
            <a:r>
              <a:rPr lang="en-US" sz="1200" dirty="0" err="1">
                <a:solidFill>
                  <a:schemeClr val="tx1">
                    <a:lumMod val="95000"/>
                    <a:lumOff val="5000"/>
                  </a:schemeClr>
                </a:solidFill>
                <a:latin typeface="Arial" charset="0"/>
                <a:cs typeface="+mn-cs"/>
              </a:rPr>
              <a:t>Caeyenberghs</a:t>
            </a:r>
            <a:r>
              <a:rPr lang="en-US" sz="1200" dirty="0">
                <a:solidFill>
                  <a:schemeClr val="tx1">
                    <a:lumMod val="95000"/>
                    <a:lumOff val="5000"/>
                  </a:schemeClr>
                </a:solidFill>
                <a:latin typeface="Arial" charset="0"/>
                <a:cs typeface="+mn-cs"/>
              </a:rPr>
              <a:t>, PhD</a:t>
            </a:r>
          </a:p>
        </p:txBody>
      </p:sp>
      <p:pic>
        <p:nvPicPr>
          <p:cNvPr id="5" name="Picture 4">
            <a:extLst>
              <a:ext uri="{FF2B5EF4-FFF2-40B4-BE49-F238E27FC236}">
                <a16:creationId xmlns:a16="http://schemas.microsoft.com/office/drawing/2014/main" id="{C7E94D36-3816-449F-931C-A89123C2B7F5}"/>
              </a:ext>
            </a:extLst>
          </p:cNvPr>
          <p:cNvPicPr>
            <a:picLocks noChangeAspect="1"/>
          </p:cNvPicPr>
          <p:nvPr/>
        </p:nvPicPr>
        <p:blipFill>
          <a:blip r:embed="rId13"/>
          <a:stretch>
            <a:fillRect/>
          </a:stretch>
        </p:blipFill>
        <p:spPr>
          <a:xfrm>
            <a:off x="6516027" y="2932052"/>
            <a:ext cx="1273840" cy="349956"/>
          </a:xfrm>
          <a:prstGeom prst="rect">
            <a:avLst/>
          </a:prstGeom>
        </p:spPr>
      </p:pic>
      <p:sp>
        <p:nvSpPr>
          <p:cNvPr id="48" name="Rectangle 34">
            <a:extLst>
              <a:ext uri="{FF2B5EF4-FFF2-40B4-BE49-F238E27FC236}">
                <a16:creationId xmlns:a16="http://schemas.microsoft.com/office/drawing/2014/main" id="{765787C2-9938-462D-ADFC-6A95E39C78E8}"/>
              </a:ext>
            </a:extLst>
          </p:cNvPr>
          <p:cNvSpPr>
            <a:spLocks noChangeArrowheads="1"/>
          </p:cNvSpPr>
          <p:nvPr/>
        </p:nvSpPr>
        <p:spPr bwMode="auto">
          <a:xfrm>
            <a:off x="6499267" y="2717716"/>
            <a:ext cx="2381919" cy="700542"/>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solidFill>
                <a:srgbClr val="FFFF00"/>
              </a:solidFill>
              <a:latin typeface="Arial" panose="020B0604020202020204" pitchFamily="34" charset="0"/>
            </a:endParaRPr>
          </a:p>
        </p:txBody>
      </p:sp>
      <p:sp>
        <p:nvSpPr>
          <p:cNvPr id="49" name="TextBox 48">
            <a:extLst>
              <a:ext uri="{FF2B5EF4-FFF2-40B4-BE49-F238E27FC236}">
                <a16:creationId xmlns:a16="http://schemas.microsoft.com/office/drawing/2014/main" id="{7F9BBD3F-3C2B-4E5A-9C01-23678EF1050E}"/>
              </a:ext>
            </a:extLst>
          </p:cNvPr>
          <p:cNvSpPr txBox="1"/>
          <p:nvPr/>
        </p:nvSpPr>
        <p:spPr>
          <a:xfrm>
            <a:off x="7670836" y="2879137"/>
            <a:ext cx="1175111" cy="461665"/>
          </a:xfrm>
          <a:prstGeom prst="rect">
            <a:avLst/>
          </a:prstGeom>
          <a:noFill/>
        </p:spPr>
        <p:txBody>
          <a:bodyPr wrap="square">
            <a:spAutoFit/>
          </a:bodyPr>
          <a:lstStyle/>
          <a:p>
            <a:pPr algn="ctr" eaLnBrk="1" hangingPunct="1">
              <a:defRPr/>
            </a:pPr>
            <a:r>
              <a:rPr lang="en-US" sz="1200" dirty="0">
                <a:solidFill>
                  <a:schemeClr val="tx1">
                    <a:lumMod val="95000"/>
                    <a:lumOff val="5000"/>
                  </a:schemeClr>
                </a:solidFill>
                <a:latin typeface="Arial" charset="0"/>
                <a:cs typeface="+mn-cs"/>
              </a:rPr>
              <a:t>Alexander </a:t>
            </a:r>
          </a:p>
          <a:p>
            <a:pPr algn="ctr" eaLnBrk="1" hangingPunct="1">
              <a:defRPr/>
            </a:pPr>
            <a:r>
              <a:rPr lang="en-US" sz="1200" dirty="0">
                <a:solidFill>
                  <a:schemeClr val="tx1">
                    <a:lumMod val="95000"/>
                    <a:lumOff val="5000"/>
                  </a:schemeClr>
                </a:solidFill>
                <a:latin typeface="Arial" charset="0"/>
                <a:cs typeface="+mn-cs"/>
              </a:rPr>
              <a:t>Olsen, PhD</a:t>
            </a:r>
          </a:p>
        </p:txBody>
      </p:sp>
      <p:pic>
        <p:nvPicPr>
          <p:cNvPr id="358402" name="Picture 2" descr="lab_photo_2019+jpg.jpg">
            <a:extLst>
              <a:ext uri="{FF2B5EF4-FFF2-40B4-BE49-F238E27FC236}">
                <a16:creationId xmlns:a16="http://schemas.microsoft.com/office/drawing/2014/main" id="{11761F39-696D-4F97-8DD1-F429673C2A13}"/>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9662" t="7707" r="18599" b="28588"/>
          <a:stretch/>
        </p:blipFill>
        <p:spPr bwMode="auto">
          <a:xfrm>
            <a:off x="287426" y="1063853"/>
            <a:ext cx="1284844" cy="99344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Deakin University Australia">
            <a:extLst>
              <a:ext uri="{FF2B5EF4-FFF2-40B4-BE49-F238E27FC236}">
                <a16:creationId xmlns:a16="http://schemas.microsoft.com/office/drawing/2014/main" id="{DE50FCAC-321D-475C-881A-32222F1B7DE5}"/>
              </a:ext>
            </a:extLst>
          </p:cNvPr>
          <p:cNvSpPr>
            <a:spLocks noChangeAspect="1" noChangeArrowheads="1"/>
          </p:cNvSpPr>
          <p:nvPr/>
        </p:nvSpPr>
        <p:spPr bwMode="auto">
          <a:xfrm>
            <a:off x="7010097" y="28762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6AFEDDCA-7869-4EB4-A80A-00270558532B}"/>
              </a:ext>
            </a:extLst>
          </p:cNvPr>
          <p:cNvPicPr>
            <a:picLocks noChangeAspect="1"/>
          </p:cNvPicPr>
          <p:nvPr/>
        </p:nvPicPr>
        <p:blipFill>
          <a:blip r:embed="rId15"/>
          <a:stretch>
            <a:fillRect/>
          </a:stretch>
        </p:blipFill>
        <p:spPr>
          <a:xfrm>
            <a:off x="6934115" y="3605170"/>
            <a:ext cx="1485564" cy="533733"/>
          </a:xfrm>
          <a:prstGeom prst="rect">
            <a:avLst/>
          </a:prstGeom>
        </p:spPr>
      </p:pic>
      <p:sp>
        <p:nvSpPr>
          <p:cNvPr id="43" name="Rectangle 2">
            <a:extLst>
              <a:ext uri="{FF2B5EF4-FFF2-40B4-BE49-F238E27FC236}">
                <a16:creationId xmlns:a16="http://schemas.microsoft.com/office/drawing/2014/main" id="{E79A7182-C92D-4CA7-9FCF-77C6B4F71009}"/>
              </a:ext>
            </a:extLst>
          </p:cNvPr>
          <p:cNvSpPr txBox="1">
            <a:spLocks noChangeArrowheads="1"/>
          </p:cNvSpPr>
          <p:nvPr/>
        </p:nvSpPr>
        <p:spPr bwMode="auto">
          <a:xfrm>
            <a:off x="1957407" y="2218854"/>
            <a:ext cx="1351740" cy="156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defRPr/>
            </a:pPr>
            <a:r>
              <a:rPr lang="en-US" altLang="en-US" sz="1200" kern="0" dirty="0">
                <a:solidFill>
                  <a:srgbClr val="000066"/>
                </a:solidFill>
                <a:latin typeface="Arial" charset="0"/>
              </a:rPr>
              <a:t>Arnab Roy, PhD</a:t>
            </a:r>
          </a:p>
          <a:p>
            <a:pPr>
              <a:defRPr/>
            </a:pPr>
            <a:r>
              <a:rPr lang="en-US" altLang="en-US" sz="1200" kern="0" dirty="0" err="1">
                <a:solidFill>
                  <a:srgbClr val="000066"/>
                </a:solidFill>
                <a:latin typeface="Arial" charset="0"/>
              </a:rPr>
              <a:t>Nichlas</a:t>
            </a:r>
            <a:r>
              <a:rPr lang="en-US" altLang="en-US" sz="1200" kern="0" dirty="0">
                <a:solidFill>
                  <a:srgbClr val="000066"/>
                </a:solidFill>
                <a:latin typeface="Arial" charset="0"/>
              </a:rPr>
              <a:t> Gilbert</a:t>
            </a:r>
          </a:p>
          <a:p>
            <a:pPr>
              <a:defRPr/>
            </a:pPr>
            <a:r>
              <a:rPr lang="en-US" altLang="en-US" sz="1200" kern="0" dirty="0">
                <a:solidFill>
                  <a:srgbClr val="000066"/>
                </a:solidFill>
                <a:latin typeface="Arial" charset="0"/>
              </a:rPr>
              <a:t>Monica Benson</a:t>
            </a:r>
          </a:p>
          <a:p>
            <a:pPr>
              <a:defRPr/>
            </a:pPr>
            <a:r>
              <a:rPr lang="en-US" altLang="en-US" sz="1200" kern="0" dirty="0">
                <a:solidFill>
                  <a:srgbClr val="000066"/>
                </a:solidFill>
                <a:latin typeface="Arial" charset="0"/>
              </a:rPr>
              <a:t>Alexander </a:t>
            </a:r>
            <a:r>
              <a:rPr lang="en-US" altLang="en-US" sz="1200" kern="0" dirty="0" err="1">
                <a:solidFill>
                  <a:srgbClr val="000066"/>
                </a:solidFill>
                <a:latin typeface="Arial" charset="0"/>
              </a:rPr>
              <a:t>Rembalsky</a:t>
            </a:r>
            <a:endParaRPr lang="en-US" altLang="en-US" sz="1200" kern="0" dirty="0">
              <a:solidFill>
                <a:srgbClr val="000066"/>
              </a:solidFill>
              <a:latin typeface="Arial" charset="0"/>
            </a:endParaRPr>
          </a:p>
          <a:p>
            <a:pPr>
              <a:defRPr/>
            </a:pPr>
            <a:r>
              <a:rPr lang="en-US" altLang="en-US" sz="1200" kern="0" dirty="0">
                <a:solidFill>
                  <a:srgbClr val="000066"/>
                </a:solidFill>
                <a:latin typeface="Arial" charset="0"/>
              </a:rPr>
              <a:t>Brenden Johns</a:t>
            </a:r>
          </a:p>
          <a:p>
            <a:pPr>
              <a:defRPr/>
            </a:pPr>
            <a:r>
              <a:rPr lang="en-US" altLang="en-US" sz="1200" kern="0" dirty="0" err="1">
                <a:solidFill>
                  <a:srgbClr val="000066"/>
                </a:solidFill>
                <a:latin typeface="Arial" charset="0"/>
              </a:rPr>
              <a:t>Adwait</a:t>
            </a:r>
            <a:r>
              <a:rPr lang="en-US" altLang="en-US" sz="1200" kern="0" dirty="0">
                <a:solidFill>
                  <a:srgbClr val="000066"/>
                </a:solidFill>
                <a:latin typeface="Arial" charset="0"/>
              </a:rPr>
              <a:t> </a:t>
            </a:r>
            <a:r>
              <a:rPr lang="en-US" altLang="en-US" sz="1200" kern="0" dirty="0" err="1">
                <a:solidFill>
                  <a:srgbClr val="000066"/>
                </a:solidFill>
                <a:latin typeface="Arial" charset="0"/>
              </a:rPr>
              <a:t>Chafale</a:t>
            </a:r>
            <a:endParaRPr lang="en-US" altLang="en-US" sz="1200" kern="0" dirty="0">
              <a:solidFill>
                <a:srgbClr val="000066"/>
              </a:solidFill>
              <a:latin typeface="Arial" charset="0"/>
            </a:endParaRPr>
          </a:p>
          <a:p>
            <a:pPr>
              <a:defRPr/>
            </a:pPr>
            <a:endParaRPr lang="en-US" altLang="en-US" sz="1200" kern="0" dirty="0">
              <a:solidFill>
                <a:srgbClr val="000066"/>
              </a:solidFill>
              <a:latin typeface="Arial" charset="0"/>
            </a:endParaRPr>
          </a:p>
        </p:txBody>
      </p:sp>
      <p:sp>
        <p:nvSpPr>
          <p:cNvPr id="45" name="Rectangle 2">
            <a:extLst>
              <a:ext uri="{FF2B5EF4-FFF2-40B4-BE49-F238E27FC236}">
                <a16:creationId xmlns:a16="http://schemas.microsoft.com/office/drawing/2014/main" id="{8C82E607-001D-4886-9DA6-1C8AD9B5C44C}"/>
              </a:ext>
            </a:extLst>
          </p:cNvPr>
          <p:cNvSpPr txBox="1">
            <a:spLocks noChangeArrowheads="1"/>
          </p:cNvSpPr>
          <p:nvPr/>
        </p:nvSpPr>
        <p:spPr bwMode="auto">
          <a:xfrm>
            <a:off x="1944832" y="2195462"/>
            <a:ext cx="1412004" cy="16374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defRPr/>
            </a:pPr>
            <a:endParaRPr lang="en-US" altLang="en-US" sz="2200" kern="0" dirty="0">
              <a:solidFill>
                <a:schemeClr val="bg1"/>
              </a:solidFill>
              <a:latin typeface="Arial" charset="0"/>
            </a:endParaRPr>
          </a:p>
        </p:txBody>
      </p:sp>
      <p:pic>
        <p:nvPicPr>
          <p:cNvPr id="46" name="Picture 4">
            <a:extLst>
              <a:ext uri="{FF2B5EF4-FFF2-40B4-BE49-F238E27FC236}">
                <a16:creationId xmlns:a16="http://schemas.microsoft.com/office/drawing/2014/main" id="{E137A331-4EBD-4DDB-B203-48C0CBF791F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12775" y="3094945"/>
            <a:ext cx="2676815" cy="73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D8F1483E-9EFD-4468-8D04-2AA8E8A964E6}"/>
              </a:ext>
            </a:extLst>
          </p:cNvPr>
          <p:cNvSpPr txBox="1"/>
          <p:nvPr/>
        </p:nvSpPr>
        <p:spPr>
          <a:xfrm>
            <a:off x="3712775" y="3749489"/>
            <a:ext cx="2564205" cy="276999"/>
          </a:xfrm>
          <a:prstGeom prst="rect">
            <a:avLst/>
          </a:prstGeom>
          <a:noFill/>
        </p:spPr>
        <p:txBody>
          <a:bodyPr wrap="square">
            <a:spAutoFit/>
          </a:bodyPr>
          <a:lstStyle/>
          <a:p>
            <a:pPr algn="ctr" eaLnBrk="1" hangingPunct="1">
              <a:defRPr/>
            </a:pPr>
            <a:r>
              <a:rPr lang="en-US" sz="1200" dirty="0">
                <a:solidFill>
                  <a:schemeClr val="tx1">
                    <a:lumMod val="95000"/>
                    <a:lumOff val="5000"/>
                  </a:schemeClr>
                </a:solidFill>
                <a:latin typeface="Arial" charset="0"/>
                <a:cs typeface="+mn-cs"/>
              </a:rPr>
              <a:t>Paul M. Thompson, PhD</a:t>
            </a:r>
          </a:p>
        </p:txBody>
      </p:sp>
      <p:sp>
        <p:nvSpPr>
          <p:cNvPr id="50" name="Rectangle 34">
            <a:extLst>
              <a:ext uri="{FF2B5EF4-FFF2-40B4-BE49-F238E27FC236}">
                <a16:creationId xmlns:a16="http://schemas.microsoft.com/office/drawing/2014/main" id="{FFEE8D1F-3390-4DE9-95A5-671770CC27BE}"/>
              </a:ext>
            </a:extLst>
          </p:cNvPr>
          <p:cNvSpPr>
            <a:spLocks noChangeArrowheads="1"/>
          </p:cNvSpPr>
          <p:nvPr/>
        </p:nvSpPr>
        <p:spPr bwMode="auto">
          <a:xfrm>
            <a:off x="3730494" y="3124764"/>
            <a:ext cx="2552278" cy="90963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solidFill>
                <a:srgbClr val="FFFF00"/>
              </a:solidFill>
              <a:latin typeface="Arial" panose="020B0604020202020204" pitchFamily="34" charset="0"/>
            </a:endParaRPr>
          </a:p>
        </p:txBody>
      </p:sp>
      <p:sp>
        <p:nvSpPr>
          <p:cNvPr id="51" name="Rectangle 34">
            <a:extLst>
              <a:ext uri="{FF2B5EF4-FFF2-40B4-BE49-F238E27FC236}">
                <a16:creationId xmlns:a16="http://schemas.microsoft.com/office/drawing/2014/main" id="{E49C2770-70A2-453C-8652-BD6AEC677AC4}"/>
              </a:ext>
            </a:extLst>
          </p:cNvPr>
          <p:cNvSpPr>
            <a:spLocks noChangeArrowheads="1"/>
          </p:cNvSpPr>
          <p:nvPr/>
        </p:nvSpPr>
        <p:spPr bwMode="auto">
          <a:xfrm>
            <a:off x="6446079" y="1974386"/>
            <a:ext cx="2487440" cy="642492"/>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2400">
              <a:solidFill>
                <a:srgbClr val="FFFF00"/>
              </a:solidFill>
              <a:latin typeface="Arial" panose="020B0604020202020204" pitchFamily="34" charset="0"/>
            </a:endParaRPr>
          </a:p>
        </p:txBody>
      </p:sp>
      <p:sp>
        <p:nvSpPr>
          <p:cNvPr id="52" name="TextBox 51">
            <a:extLst>
              <a:ext uri="{FF2B5EF4-FFF2-40B4-BE49-F238E27FC236}">
                <a16:creationId xmlns:a16="http://schemas.microsoft.com/office/drawing/2014/main" id="{BFD5BBAE-CA2C-460E-89E2-4373A11F8B96}"/>
              </a:ext>
            </a:extLst>
          </p:cNvPr>
          <p:cNvSpPr txBox="1"/>
          <p:nvPr/>
        </p:nvSpPr>
        <p:spPr>
          <a:xfrm>
            <a:off x="7429731" y="2072827"/>
            <a:ext cx="1544853" cy="461665"/>
          </a:xfrm>
          <a:prstGeom prst="rect">
            <a:avLst/>
          </a:prstGeom>
          <a:noFill/>
        </p:spPr>
        <p:txBody>
          <a:bodyPr wrap="square">
            <a:spAutoFit/>
          </a:bodyPr>
          <a:lstStyle/>
          <a:p>
            <a:pPr eaLnBrk="1" hangingPunct="1">
              <a:defRPr/>
            </a:pPr>
            <a:r>
              <a:rPr lang="en-US" sz="1200" dirty="0">
                <a:solidFill>
                  <a:schemeClr val="tx1">
                    <a:lumMod val="95000"/>
                    <a:lumOff val="5000"/>
                  </a:schemeClr>
                </a:solidFill>
                <a:latin typeface="Arial" charset="0"/>
                <a:cs typeface="+mn-cs"/>
              </a:rPr>
              <a:t>Carrie </a:t>
            </a:r>
            <a:r>
              <a:rPr lang="en-US" sz="1200" dirty="0" err="1">
                <a:solidFill>
                  <a:schemeClr val="tx1">
                    <a:lumMod val="95000"/>
                    <a:lumOff val="5000"/>
                  </a:schemeClr>
                </a:solidFill>
                <a:latin typeface="Arial" charset="0"/>
                <a:cs typeface="+mn-cs"/>
              </a:rPr>
              <a:t>Esopenko</a:t>
            </a:r>
            <a:r>
              <a:rPr lang="en-US" sz="1200" dirty="0">
                <a:solidFill>
                  <a:schemeClr val="tx1">
                    <a:lumMod val="95000"/>
                    <a:lumOff val="5000"/>
                  </a:schemeClr>
                </a:solidFill>
                <a:latin typeface="Arial" charset="0"/>
                <a:cs typeface="+mn-cs"/>
              </a:rPr>
              <a:t>, PhD</a:t>
            </a:r>
          </a:p>
        </p:txBody>
      </p:sp>
      <p:pic>
        <p:nvPicPr>
          <p:cNvPr id="11" name="Picture 10">
            <a:extLst>
              <a:ext uri="{FF2B5EF4-FFF2-40B4-BE49-F238E27FC236}">
                <a16:creationId xmlns:a16="http://schemas.microsoft.com/office/drawing/2014/main" id="{E4DD53C5-AD4B-49A8-9C9C-EA6806525759}"/>
              </a:ext>
            </a:extLst>
          </p:cNvPr>
          <p:cNvPicPr>
            <a:picLocks noChangeAspect="1"/>
          </p:cNvPicPr>
          <p:nvPr/>
        </p:nvPicPr>
        <p:blipFill rotWithShape="1">
          <a:blip r:embed="rId17"/>
          <a:srcRect t="31491" r="-18" b="33452"/>
          <a:stretch/>
        </p:blipFill>
        <p:spPr>
          <a:xfrm>
            <a:off x="6467943" y="2091166"/>
            <a:ext cx="1001059" cy="350884"/>
          </a:xfrm>
          <a:prstGeom prst="rect">
            <a:avLst/>
          </a:prstGeom>
        </p:spPr>
      </p:pic>
      <p:pic>
        <p:nvPicPr>
          <p:cNvPr id="7" name="Picture 6">
            <a:extLst>
              <a:ext uri="{FF2B5EF4-FFF2-40B4-BE49-F238E27FC236}">
                <a16:creationId xmlns:a16="http://schemas.microsoft.com/office/drawing/2014/main" id="{B650FD47-AAB0-4793-940A-D52558165DBF}"/>
              </a:ext>
            </a:extLst>
          </p:cNvPr>
          <p:cNvPicPr>
            <a:picLocks noChangeAspect="1"/>
          </p:cNvPicPr>
          <p:nvPr/>
        </p:nvPicPr>
        <p:blipFill>
          <a:blip r:embed="rId18"/>
          <a:stretch>
            <a:fillRect/>
          </a:stretch>
        </p:blipFill>
        <p:spPr>
          <a:xfrm>
            <a:off x="6521525" y="5496089"/>
            <a:ext cx="481150" cy="468653"/>
          </a:xfrm>
          <a:prstGeom prst="rect">
            <a:avLst/>
          </a:prstGeom>
        </p:spPr>
      </p:pic>
      <p:pic>
        <p:nvPicPr>
          <p:cNvPr id="14" name="Picture 13">
            <a:extLst>
              <a:ext uri="{FF2B5EF4-FFF2-40B4-BE49-F238E27FC236}">
                <a16:creationId xmlns:a16="http://schemas.microsoft.com/office/drawing/2014/main" id="{980CDB83-1E84-49DD-A35C-E06944F0F424}"/>
              </a:ext>
            </a:extLst>
          </p:cNvPr>
          <p:cNvPicPr>
            <a:picLocks noChangeAspect="1"/>
          </p:cNvPicPr>
          <p:nvPr/>
        </p:nvPicPr>
        <p:blipFill>
          <a:blip r:embed="rId19"/>
          <a:stretch>
            <a:fillRect/>
          </a:stretch>
        </p:blipFill>
        <p:spPr>
          <a:xfrm>
            <a:off x="6446236" y="4559220"/>
            <a:ext cx="669623" cy="669623"/>
          </a:xfrm>
          <a:prstGeom prst="rect">
            <a:avLst/>
          </a:prstGeom>
        </p:spPr>
      </p:pic>
      <p:sp>
        <p:nvSpPr>
          <p:cNvPr id="4" name="AutoShape 2" descr="Geogia State University Logo">
            <a:extLst>
              <a:ext uri="{FF2B5EF4-FFF2-40B4-BE49-F238E27FC236}">
                <a16:creationId xmlns:a16="http://schemas.microsoft.com/office/drawing/2014/main" id="{9FA6DD1D-7F64-46AF-A4CA-B7FCADC664A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6D0625B8-6B61-47BA-94D9-E94F2CBCDD3E}"/>
              </a:ext>
            </a:extLst>
          </p:cNvPr>
          <p:cNvPicPr>
            <a:picLocks noChangeAspect="1"/>
          </p:cNvPicPr>
          <p:nvPr/>
        </p:nvPicPr>
        <p:blipFill>
          <a:blip r:embed="rId20"/>
          <a:stretch>
            <a:fillRect/>
          </a:stretch>
        </p:blipFill>
        <p:spPr>
          <a:xfrm>
            <a:off x="4875066" y="5790241"/>
            <a:ext cx="512676" cy="433569"/>
          </a:xfrm>
          <a:prstGeom prst="rect">
            <a:avLst/>
          </a:prstGeom>
        </p:spPr>
      </p:pic>
      <p:pic>
        <p:nvPicPr>
          <p:cNvPr id="17" name="Picture 16">
            <a:extLst>
              <a:ext uri="{FF2B5EF4-FFF2-40B4-BE49-F238E27FC236}">
                <a16:creationId xmlns:a16="http://schemas.microsoft.com/office/drawing/2014/main" id="{D51F1B9B-EFD6-46F7-8D63-BEF3CDBE4D89}"/>
              </a:ext>
            </a:extLst>
          </p:cNvPr>
          <p:cNvPicPr>
            <a:picLocks noChangeAspect="1"/>
          </p:cNvPicPr>
          <p:nvPr/>
        </p:nvPicPr>
        <p:blipFill>
          <a:blip r:embed="rId21"/>
          <a:stretch>
            <a:fillRect/>
          </a:stretch>
        </p:blipFill>
        <p:spPr>
          <a:xfrm>
            <a:off x="5426251" y="5807715"/>
            <a:ext cx="461962" cy="461962"/>
          </a:xfrm>
          <a:prstGeom prst="rect">
            <a:avLst/>
          </a:prstGeom>
        </p:spPr>
      </p:pic>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0099"/>
            </a:gs>
            <a:gs pos="63000">
              <a:srgbClr val="262670"/>
            </a:gs>
            <a:gs pos="92999">
              <a:srgbClr val="30308F"/>
            </a:gs>
            <a:gs pos="96500">
              <a:srgbClr val="323294"/>
            </a:gs>
            <a:gs pos="98250">
              <a:srgbClr val="333397"/>
            </a:gs>
            <a:gs pos="99780">
              <a:srgbClr val="0090E5"/>
            </a:gs>
            <a:gs pos="99562">
              <a:srgbClr val="333399"/>
            </a:gs>
            <a:gs pos="99126">
              <a:srgbClr val="333398"/>
            </a:gs>
            <a:gs pos="100000">
              <a:srgbClr val="2D2D85"/>
            </a:gs>
            <a:gs pos="100000">
              <a:srgbClr val="333399"/>
            </a:gs>
          </a:gsLst>
          <a:lin ang="189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22A753-9C7F-4289-9FA7-10D88341B606}"/>
              </a:ext>
            </a:extLst>
          </p:cNvPr>
          <p:cNvSpPr txBox="1">
            <a:spLocks/>
          </p:cNvSpPr>
          <p:nvPr/>
        </p:nvSpPr>
        <p:spPr>
          <a:xfrm>
            <a:off x="1714500" y="2457450"/>
            <a:ext cx="5543550" cy="2457450"/>
          </a:xfrm>
          <a:prstGeom prst="rect">
            <a:avLst/>
          </a:prstGeom>
        </p:spPr>
        <p:txBody>
          <a:bodyPr>
            <a:normAutofit/>
          </a:bodyPr>
          <a:lst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C0C0C0"/>
                  </a:outerShdw>
                </a:effectLst>
                <a:latin typeface="+mn-lt"/>
              </a:defRPr>
            </a:lvl9pPr>
          </a:lstStyle>
          <a:p>
            <a:pPr marL="0" indent="0" defTabSz="685800">
              <a:buClr>
                <a:srgbClr val="0066FF"/>
              </a:buClr>
              <a:buNone/>
              <a:defRPr/>
            </a:pPr>
            <a:endParaRPr lang="en-US" sz="2400" b="0" kern="0" dirty="0">
              <a:solidFill>
                <a:srgbClr val="000000"/>
              </a:solidFill>
              <a:latin typeface="Tahoma"/>
            </a:endParaRPr>
          </a:p>
          <a:p>
            <a:pPr marL="0" indent="0" defTabSz="685800">
              <a:buClr>
                <a:srgbClr val="0066FF"/>
              </a:buClr>
              <a:buNone/>
              <a:defRPr/>
            </a:pPr>
            <a:endParaRPr lang="en-US" sz="2400" b="0" kern="0" dirty="0">
              <a:solidFill>
                <a:srgbClr val="000000"/>
              </a:solidFill>
              <a:latin typeface="Tahoma"/>
            </a:endParaRPr>
          </a:p>
          <a:p>
            <a:pPr marL="0" indent="0" defTabSz="685800">
              <a:buClr>
                <a:srgbClr val="0066FF"/>
              </a:buClr>
              <a:buNone/>
              <a:defRPr/>
            </a:pPr>
            <a:endParaRPr lang="en-US" sz="2400" b="0" kern="0" dirty="0">
              <a:solidFill>
                <a:srgbClr val="000000"/>
              </a:solidFill>
              <a:latin typeface="Tahoma"/>
            </a:endParaRPr>
          </a:p>
        </p:txBody>
      </p:sp>
      <p:sp>
        <p:nvSpPr>
          <p:cNvPr id="4" name="TextBox 3">
            <a:extLst>
              <a:ext uri="{FF2B5EF4-FFF2-40B4-BE49-F238E27FC236}">
                <a16:creationId xmlns:a16="http://schemas.microsoft.com/office/drawing/2014/main" id="{C978B0A2-825B-4176-93ED-33F3CFD9F12A}"/>
              </a:ext>
            </a:extLst>
          </p:cNvPr>
          <p:cNvSpPr txBox="1">
            <a:spLocks noChangeArrowheads="1"/>
          </p:cNvSpPr>
          <p:nvPr/>
        </p:nvSpPr>
        <p:spPr bwMode="auto">
          <a:xfrm>
            <a:off x="1047750" y="2133600"/>
            <a:ext cx="70485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rgbClr val="FFFF00"/>
                </a:solidFill>
                <a:latin typeface="Arial" panose="020B0604020202020204" pitchFamily="34" charset="0"/>
                <a:cs typeface="Arial" panose="020B0604020202020204" pitchFamily="34" charset="0"/>
              </a:defRPr>
            </a:lvl1pPr>
            <a:lvl2pPr marL="742950" indent="-285750">
              <a:defRPr sz="2400" b="1">
                <a:solidFill>
                  <a:srgbClr val="FFFF00"/>
                </a:solidFill>
                <a:latin typeface="Arial" panose="020B0604020202020204" pitchFamily="34" charset="0"/>
                <a:cs typeface="Arial" panose="020B0604020202020204" pitchFamily="34" charset="0"/>
              </a:defRPr>
            </a:lvl2pPr>
            <a:lvl3pPr marL="1143000" indent="-228600">
              <a:defRPr sz="2400" b="1">
                <a:solidFill>
                  <a:srgbClr val="FFFF00"/>
                </a:solidFill>
                <a:latin typeface="Arial" panose="020B0604020202020204" pitchFamily="34" charset="0"/>
                <a:cs typeface="Arial" panose="020B0604020202020204" pitchFamily="34" charset="0"/>
              </a:defRPr>
            </a:lvl3pPr>
            <a:lvl4pPr marL="1600200" indent="-228600">
              <a:defRPr sz="2400" b="1">
                <a:solidFill>
                  <a:srgbClr val="FFFF00"/>
                </a:solidFill>
                <a:latin typeface="Arial" panose="020B0604020202020204" pitchFamily="34" charset="0"/>
                <a:cs typeface="Arial" panose="020B0604020202020204" pitchFamily="34" charset="0"/>
              </a:defRPr>
            </a:lvl4pPr>
            <a:lvl5pPr marL="2057400" indent="-228600">
              <a:defRPr sz="2400" b="1">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9pPr>
          </a:lstStyle>
          <a:p>
            <a:pPr marL="257175" indent="-257175" defTabSz="685800">
              <a:buFont typeface="Arial" panose="020B0604020202020204" pitchFamily="34" charset="0"/>
              <a:buChar char="•"/>
              <a:defRPr/>
            </a:pPr>
            <a:r>
              <a:rPr lang="en-US" altLang="en-US" sz="2200" dirty="0">
                <a:solidFill>
                  <a:srgbClr val="FFFFFF"/>
                </a:solidFill>
              </a:rPr>
              <a:t>Benefit 1: Collective structures for guiding science </a:t>
            </a:r>
          </a:p>
          <a:p>
            <a:pPr marL="257175" indent="-257175" defTabSz="685800">
              <a:buFont typeface="Arial" panose="020B0604020202020204" pitchFamily="34" charset="0"/>
              <a:buChar char="•"/>
              <a:defRPr/>
            </a:pPr>
            <a:endParaRPr lang="en-US" altLang="en-US" sz="2200" dirty="0">
              <a:solidFill>
                <a:srgbClr val="FFFFFF"/>
              </a:solidFill>
            </a:endParaRPr>
          </a:p>
          <a:p>
            <a:pPr marL="257175" indent="-257175" defTabSz="685800">
              <a:buFont typeface="Arial" panose="020B0604020202020204" pitchFamily="34" charset="0"/>
              <a:buChar char="•"/>
              <a:defRPr/>
            </a:pPr>
            <a:r>
              <a:rPr lang="en-US" altLang="en-US" sz="2200" dirty="0">
                <a:solidFill>
                  <a:srgbClr val="FFFFFF"/>
                </a:solidFill>
              </a:rPr>
              <a:t> Benefit 2: Built-in opportunities for replication</a:t>
            </a:r>
          </a:p>
          <a:p>
            <a:pPr marL="257175" indent="-257175" defTabSz="685800">
              <a:buFont typeface="Arial" panose="020B0604020202020204" pitchFamily="34" charset="0"/>
              <a:buChar char="•"/>
              <a:defRPr/>
            </a:pPr>
            <a:endParaRPr lang="en-US" altLang="en-US" sz="2200" dirty="0">
              <a:solidFill>
                <a:srgbClr val="FFFFFF"/>
              </a:solidFill>
            </a:endParaRPr>
          </a:p>
          <a:p>
            <a:pPr marL="257175" indent="-257175" defTabSz="685800">
              <a:buFont typeface="Arial" panose="020B0604020202020204" pitchFamily="34" charset="0"/>
              <a:buChar char="•"/>
              <a:defRPr/>
            </a:pPr>
            <a:r>
              <a:rPr lang="en-US" altLang="en-US" sz="2200" dirty="0">
                <a:solidFill>
                  <a:srgbClr val="FFFFFF"/>
                </a:solidFill>
              </a:rPr>
              <a:t>Benefit 3: Larger samples, more nuanced hypotheses, and greater confidence in research</a:t>
            </a:r>
          </a:p>
          <a:p>
            <a:pPr marL="257175" indent="-257175" defTabSz="685800">
              <a:buFont typeface="Arial" panose="020B0604020202020204" pitchFamily="34" charset="0"/>
              <a:buChar char="•"/>
              <a:defRPr/>
            </a:pPr>
            <a:endParaRPr lang="en-US" altLang="en-US" sz="2200" dirty="0">
              <a:solidFill>
                <a:srgbClr val="FFFFFF"/>
              </a:solidFill>
            </a:endParaRPr>
          </a:p>
          <a:p>
            <a:pPr marL="257175" indent="-257175" defTabSz="685800">
              <a:buFont typeface="Arial" panose="020B0604020202020204" pitchFamily="34" charset="0"/>
              <a:buChar char="•"/>
              <a:defRPr/>
            </a:pPr>
            <a:r>
              <a:rPr lang="en-US" altLang="en-US" sz="2200" dirty="0">
                <a:solidFill>
                  <a:srgbClr val="FFFFFF"/>
                </a:solidFill>
              </a:rPr>
              <a:t>Benefit 4: Less devotion to finding p&lt;0.05</a:t>
            </a:r>
          </a:p>
          <a:p>
            <a:pPr marL="257175" indent="-257175" defTabSz="685800">
              <a:buFont typeface="Arial" panose="020B0604020202020204" pitchFamily="34" charset="0"/>
              <a:buChar char="•"/>
              <a:defRPr/>
            </a:pPr>
            <a:endParaRPr lang="en-US" altLang="en-US" sz="2200" dirty="0">
              <a:solidFill>
                <a:srgbClr val="FFFFFF"/>
              </a:solidFill>
            </a:endParaRPr>
          </a:p>
          <a:p>
            <a:pPr marL="257175" indent="-257175" defTabSz="685800">
              <a:buFont typeface="Arial" panose="020B0604020202020204" pitchFamily="34" charset="0"/>
              <a:buChar char="•"/>
              <a:defRPr/>
            </a:pPr>
            <a:r>
              <a:rPr lang="en-US" altLang="en-US" sz="2200" dirty="0">
                <a:solidFill>
                  <a:srgbClr val="FFFFFF"/>
                </a:solidFill>
              </a:rPr>
              <a:t>Benefit 5: Identify failing pathways faster</a:t>
            </a:r>
            <a:endParaRPr lang="en-US" dirty="0"/>
          </a:p>
        </p:txBody>
      </p:sp>
      <p:sp>
        <p:nvSpPr>
          <p:cNvPr id="9" name="Rectangle 2">
            <a:extLst>
              <a:ext uri="{FF2B5EF4-FFF2-40B4-BE49-F238E27FC236}">
                <a16:creationId xmlns:a16="http://schemas.microsoft.com/office/drawing/2014/main" id="{E902BB96-2815-44A3-B4FC-BA2122564FD2}"/>
              </a:ext>
            </a:extLst>
          </p:cNvPr>
          <p:cNvSpPr txBox="1">
            <a:spLocks noChangeArrowheads="1"/>
          </p:cNvSpPr>
          <p:nvPr/>
        </p:nvSpPr>
        <p:spPr bwMode="auto">
          <a:xfrm>
            <a:off x="638175" y="555546"/>
            <a:ext cx="7867650" cy="10858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5pPr>
            <a:lvl6pPr marL="342900"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6pPr>
            <a:lvl7pPr marL="685800"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7pPr>
            <a:lvl8pPr marL="1028700"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8pPr>
            <a:lvl9pPr marL="1371600" algn="ctr" rtl="0" eaLnBrk="0" fontAlgn="base" hangingPunct="0">
              <a:spcBef>
                <a:spcPct val="0"/>
              </a:spcBef>
              <a:spcAft>
                <a:spcPct val="0"/>
              </a:spcAft>
              <a:defRPr kumimoji="1" sz="3300">
                <a:solidFill>
                  <a:schemeClr val="tx2"/>
                </a:solidFill>
                <a:effectLst>
                  <a:outerShdw blurRad="38100" dist="38100" dir="2700000" algn="tl">
                    <a:srgbClr val="C0C0C0"/>
                  </a:outerShdw>
                </a:effectLst>
                <a:latin typeface="Tahoma" pitchFamily="34" charset="0"/>
              </a:defRPr>
            </a:lvl9pPr>
          </a:lstStyle>
          <a:p>
            <a:pPr>
              <a:defRPr/>
            </a:pPr>
            <a:r>
              <a:rPr lang="en-US" sz="3600" b="1" kern="0" dirty="0">
                <a:solidFill>
                  <a:srgbClr val="FFFF00"/>
                </a:solidFill>
                <a:effectLst/>
              </a:rPr>
              <a:t>Benefits to data sharing, team science and open science:</a:t>
            </a:r>
            <a:endParaRPr lang="en-US" sz="3600" b="1" u="sng" kern="0" dirty="0">
              <a:solidFill>
                <a:srgbClr val="FFFF00"/>
              </a:solidFill>
              <a:effectLst>
                <a:outerShdw blurRad="38100" dist="38100" dir="2700000" algn="tl">
                  <a:srgbClr val="FFFFFF"/>
                </a:outerShdw>
              </a:effectLst>
            </a:endParaRPr>
          </a:p>
        </p:txBody>
      </p:sp>
    </p:spTree>
    <p:extLst>
      <p:ext uri="{BB962C8B-B14F-4D97-AF65-F5344CB8AC3E}">
        <p14:creationId xmlns:p14="http://schemas.microsoft.com/office/powerpoint/2010/main" val="357431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0099"/>
            </a:gs>
            <a:gs pos="63000">
              <a:srgbClr val="262670"/>
            </a:gs>
            <a:gs pos="92999">
              <a:srgbClr val="30308F"/>
            </a:gs>
            <a:gs pos="96500">
              <a:srgbClr val="323294"/>
            </a:gs>
            <a:gs pos="98250">
              <a:srgbClr val="333397"/>
            </a:gs>
            <a:gs pos="99780">
              <a:srgbClr val="0090E5"/>
            </a:gs>
            <a:gs pos="99562">
              <a:srgbClr val="333399"/>
            </a:gs>
            <a:gs pos="99126">
              <a:srgbClr val="333398"/>
            </a:gs>
            <a:gs pos="100000">
              <a:srgbClr val="2D2D85"/>
            </a:gs>
            <a:gs pos="100000">
              <a:srgbClr val="333399"/>
            </a:gs>
          </a:gsLst>
          <a:lin ang="18900000" scaled="1"/>
        </a:gradFill>
        <a:effectLst/>
      </p:bgPr>
    </p:bg>
    <p:spTree>
      <p:nvGrpSpPr>
        <p:cNvPr id="1" name=""/>
        <p:cNvGrpSpPr/>
        <p:nvPr/>
      </p:nvGrpSpPr>
      <p:grpSpPr>
        <a:xfrm>
          <a:off x="0" y="0"/>
          <a:ext cx="0" cy="0"/>
          <a:chOff x="0" y="0"/>
          <a:chExt cx="0" cy="0"/>
        </a:xfrm>
      </p:grpSpPr>
      <p:sp>
        <p:nvSpPr>
          <p:cNvPr id="955394" name="Rectangle 2">
            <a:extLst>
              <a:ext uri="{FF2B5EF4-FFF2-40B4-BE49-F238E27FC236}">
                <a16:creationId xmlns:a16="http://schemas.microsoft.com/office/drawing/2014/main" id="{7D65E85E-6602-4B47-8E45-5860AEB8FEDA}"/>
              </a:ext>
            </a:extLst>
          </p:cNvPr>
          <p:cNvSpPr>
            <a:spLocks noGrp="1" noChangeArrowheads="1"/>
          </p:cNvSpPr>
          <p:nvPr>
            <p:ph type="title" idx="4294967295"/>
          </p:nvPr>
        </p:nvSpPr>
        <p:spPr>
          <a:xfrm>
            <a:off x="828675" y="481012"/>
            <a:ext cx="7486650" cy="1085850"/>
          </a:xfrm>
        </p:spPr>
        <p:txBody>
          <a:bodyPr/>
          <a:lstStyle/>
          <a:p>
            <a:pPr>
              <a:defRPr/>
            </a:pPr>
            <a:r>
              <a:rPr lang="en-US" sz="3600" b="1" kern="0" dirty="0">
                <a:solidFill>
                  <a:srgbClr val="FFFF00"/>
                </a:solidFill>
                <a:effectLst/>
              </a:rPr>
              <a:t>Challenges to data sharing, team science and open science:</a:t>
            </a:r>
            <a:endParaRPr lang="en-US" sz="3600" b="1" u="sng" dirty="0">
              <a:solidFill>
                <a:srgbClr val="FFFF00"/>
              </a:solidFill>
              <a:effectLst>
                <a:outerShdw blurRad="38100" dist="38100" dir="2700000" algn="tl">
                  <a:srgbClr val="FFFFFF"/>
                </a:outerShdw>
              </a:effectLst>
            </a:endParaRPr>
          </a:p>
        </p:txBody>
      </p:sp>
      <p:sp>
        <p:nvSpPr>
          <p:cNvPr id="3" name="Content Placeholder 2">
            <a:extLst>
              <a:ext uri="{FF2B5EF4-FFF2-40B4-BE49-F238E27FC236}">
                <a16:creationId xmlns:a16="http://schemas.microsoft.com/office/drawing/2014/main" id="{5222A753-9C7F-4289-9FA7-10D88341B606}"/>
              </a:ext>
            </a:extLst>
          </p:cNvPr>
          <p:cNvSpPr txBox="1">
            <a:spLocks/>
          </p:cNvSpPr>
          <p:nvPr/>
        </p:nvSpPr>
        <p:spPr>
          <a:xfrm>
            <a:off x="1714500" y="2457450"/>
            <a:ext cx="5543550" cy="2457450"/>
          </a:xfrm>
          <a:prstGeom prst="rect">
            <a:avLst/>
          </a:prstGeom>
        </p:spPr>
        <p:txBody>
          <a:bodyPr>
            <a:normAutofit/>
          </a:bodyPr>
          <a:lst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C0C0C0"/>
                  </a:outerShdw>
                </a:effectLst>
                <a:latin typeface="+mn-lt"/>
              </a:defRPr>
            </a:lvl9pPr>
          </a:lstStyle>
          <a:p>
            <a:pPr marL="0" indent="0" defTabSz="685800">
              <a:buClr>
                <a:srgbClr val="0066FF"/>
              </a:buClr>
              <a:buNone/>
              <a:defRPr/>
            </a:pPr>
            <a:endParaRPr lang="en-US" sz="2400" b="0" kern="0" dirty="0">
              <a:solidFill>
                <a:srgbClr val="000000"/>
              </a:solidFill>
              <a:latin typeface="Tahoma"/>
            </a:endParaRPr>
          </a:p>
          <a:p>
            <a:pPr marL="0" indent="0" defTabSz="685800">
              <a:buClr>
                <a:srgbClr val="0066FF"/>
              </a:buClr>
              <a:buNone/>
              <a:defRPr/>
            </a:pPr>
            <a:endParaRPr lang="en-US" sz="2400" b="0" kern="0" dirty="0">
              <a:solidFill>
                <a:srgbClr val="000000"/>
              </a:solidFill>
              <a:latin typeface="Tahoma"/>
            </a:endParaRPr>
          </a:p>
          <a:p>
            <a:pPr marL="0" indent="0" defTabSz="685800">
              <a:buClr>
                <a:srgbClr val="0066FF"/>
              </a:buClr>
              <a:buNone/>
              <a:defRPr/>
            </a:pPr>
            <a:endParaRPr lang="en-US" sz="2400" b="0" kern="0" dirty="0">
              <a:solidFill>
                <a:srgbClr val="000000"/>
              </a:solidFill>
              <a:latin typeface="Tahoma"/>
            </a:endParaRPr>
          </a:p>
        </p:txBody>
      </p:sp>
      <p:sp>
        <p:nvSpPr>
          <p:cNvPr id="4" name="TextBox 3">
            <a:extLst>
              <a:ext uri="{FF2B5EF4-FFF2-40B4-BE49-F238E27FC236}">
                <a16:creationId xmlns:a16="http://schemas.microsoft.com/office/drawing/2014/main" id="{C978B0A2-825B-4176-93ED-33F3CFD9F12A}"/>
              </a:ext>
            </a:extLst>
          </p:cNvPr>
          <p:cNvSpPr txBox="1">
            <a:spLocks noChangeArrowheads="1"/>
          </p:cNvSpPr>
          <p:nvPr/>
        </p:nvSpPr>
        <p:spPr bwMode="auto">
          <a:xfrm>
            <a:off x="1885950" y="1848862"/>
            <a:ext cx="619447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rgbClr val="FFFF00"/>
                </a:solidFill>
                <a:latin typeface="Arial" panose="020B0604020202020204" pitchFamily="34" charset="0"/>
                <a:cs typeface="Arial" panose="020B0604020202020204" pitchFamily="34" charset="0"/>
              </a:defRPr>
            </a:lvl1pPr>
            <a:lvl2pPr marL="742950" indent="-285750">
              <a:defRPr sz="2400" b="1">
                <a:solidFill>
                  <a:srgbClr val="FFFF00"/>
                </a:solidFill>
                <a:latin typeface="Arial" panose="020B0604020202020204" pitchFamily="34" charset="0"/>
                <a:cs typeface="Arial" panose="020B0604020202020204" pitchFamily="34" charset="0"/>
              </a:defRPr>
            </a:lvl2pPr>
            <a:lvl3pPr marL="1143000" indent="-228600">
              <a:defRPr sz="2400" b="1">
                <a:solidFill>
                  <a:srgbClr val="FFFF00"/>
                </a:solidFill>
                <a:latin typeface="Arial" panose="020B0604020202020204" pitchFamily="34" charset="0"/>
                <a:cs typeface="Arial" panose="020B0604020202020204" pitchFamily="34" charset="0"/>
              </a:defRPr>
            </a:lvl3pPr>
            <a:lvl4pPr marL="1600200" indent="-228600">
              <a:defRPr sz="2400" b="1">
                <a:solidFill>
                  <a:srgbClr val="FFFF00"/>
                </a:solidFill>
                <a:latin typeface="Arial" panose="020B0604020202020204" pitchFamily="34" charset="0"/>
                <a:cs typeface="Arial" panose="020B0604020202020204" pitchFamily="34" charset="0"/>
              </a:defRPr>
            </a:lvl4pPr>
            <a:lvl5pPr marL="2057400" indent="-228600">
              <a:defRPr sz="2400" b="1">
                <a:solidFill>
                  <a:srgbClr val="FFFF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FF00"/>
                </a:solidFill>
                <a:latin typeface="Arial" panose="020B0604020202020204" pitchFamily="34" charset="0"/>
                <a:cs typeface="Arial" panose="020B0604020202020204" pitchFamily="34" charset="0"/>
              </a:defRPr>
            </a:lvl9pPr>
          </a:lstStyle>
          <a:p>
            <a:pPr marL="257175" indent="-257175" defTabSz="685800">
              <a:buFont typeface="Arial" panose="020B0604020202020204" pitchFamily="34" charset="0"/>
              <a:buChar char="•"/>
              <a:defRPr/>
            </a:pPr>
            <a:r>
              <a:rPr lang="en-US" dirty="0">
                <a:solidFill>
                  <a:srgbClr val="FFFFFF"/>
                </a:solidFill>
              </a:rPr>
              <a:t>Challenge 1: Restrictions on investigator flexibility</a:t>
            </a:r>
          </a:p>
          <a:p>
            <a:pPr marL="257175" indent="-257175" defTabSz="685800">
              <a:buFont typeface="Arial" panose="020B0604020202020204" pitchFamily="34" charset="0"/>
              <a:buChar char="•"/>
              <a:defRPr/>
            </a:pPr>
            <a:endParaRPr lang="en-US" dirty="0">
              <a:solidFill>
                <a:srgbClr val="FFFFFF"/>
              </a:solidFill>
            </a:endParaRPr>
          </a:p>
          <a:p>
            <a:pPr marL="257175" indent="-257175" defTabSz="685800">
              <a:buFont typeface="Arial" panose="020B0604020202020204" pitchFamily="34" charset="0"/>
              <a:buChar char="•"/>
              <a:defRPr/>
            </a:pPr>
            <a:r>
              <a:rPr lang="en-US" dirty="0">
                <a:solidFill>
                  <a:srgbClr val="FFFFFF"/>
                </a:solidFill>
              </a:rPr>
              <a:t>Challenge 2: The time cost (</a:t>
            </a:r>
            <a:r>
              <a:rPr lang="en-US" sz="2000" i="1" dirty="0">
                <a:solidFill>
                  <a:srgbClr val="FFFFFF"/>
                </a:solidFill>
              </a:rPr>
              <a:t>current</a:t>
            </a:r>
            <a:r>
              <a:rPr lang="en-US" dirty="0">
                <a:solidFill>
                  <a:srgbClr val="FFFFFF"/>
                </a:solidFill>
              </a:rPr>
              <a:t>)</a:t>
            </a:r>
          </a:p>
          <a:p>
            <a:pPr marL="257175" indent="-257175" defTabSz="685800">
              <a:buFont typeface="Arial" panose="020B0604020202020204" pitchFamily="34" charset="0"/>
              <a:buChar char="•"/>
              <a:defRPr/>
            </a:pPr>
            <a:endParaRPr lang="en-US" dirty="0">
              <a:solidFill>
                <a:srgbClr val="FFFFFF"/>
              </a:solidFill>
            </a:endParaRPr>
          </a:p>
          <a:p>
            <a:pPr marL="257175" indent="-257175" defTabSz="685800">
              <a:buFont typeface="Arial" panose="020B0604020202020204" pitchFamily="34" charset="0"/>
              <a:buChar char="•"/>
              <a:defRPr/>
            </a:pPr>
            <a:r>
              <a:rPr lang="en-US" dirty="0">
                <a:solidFill>
                  <a:srgbClr val="FFFFFF"/>
                </a:solidFill>
              </a:rPr>
              <a:t>Challenge 3: Incentive structure for sharing isn’t in place yet (publications, funding).</a:t>
            </a:r>
          </a:p>
          <a:p>
            <a:pPr marL="0" indent="0" defTabSz="685800">
              <a:defRPr/>
            </a:pPr>
            <a:endParaRPr lang="en-US" dirty="0">
              <a:solidFill>
                <a:srgbClr val="FFFFFF"/>
              </a:solidFill>
            </a:endParaRPr>
          </a:p>
          <a:p>
            <a:pPr marL="0" indent="0" defTabSz="685800">
              <a:defRPr/>
            </a:pPr>
            <a:endParaRPr lang="en-US" dirty="0"/>
          </a:p>
        </p:txBody>
      </p:sp>
      <p:sp>
        <p:nvSpPr>
          <p:cNvPr id="7" name="Rectangle 6">
            <a:extLst>
              <a:ext uri="{FF2B5EF4-FFF2-40B4-BE49-F238E27FC236}">
                <a16:creationId xmlns:a16="http://schemas.microsoft.com/office/drawing/2014/main" id="{686313FB-B4C1-4E6D-BACE-9D56A7FFFE0C}"/>
              </a:ext>
            </a:extLst>
          </p:cNvPr>
          <p:cNvSpPr/>
          <p:nvPr/>
        </p:nvSpPr>
        <p:spPr>
          <a:xfrm>
            <a:off x="1020786" y="5063372"/>
            <a:ext cx="7924800" cy="1569660"/>
          </a:xfrm>
          <a:prstGeom prst="rect">
            <a:avLst/>
          </a:prstGeom>
        </p:spPr>
        <p:txBody>
          <a:bodyPr wrap="square">
            <a:spAutoFit/>
          </a:bodyPr>
          <a:lstStyle/>
          <a:p>
            <a:r>
              <a:rPr lang="en-US" b="0" i="1" dirty="0">
                <a:solidFill>
                  <a:srgbClr val="FFFFFF"/>
                </a:solidFill>
              </a:rPr>
              <a:t>“trade-off between quality and quantity appears to be tipped in </a:t>
            </a:r>
            <a:r>
              <a:rPr lang="en-US" b="0" i="1" dirty="0" err="1">
                <a:solidFill>
                  <a:srgbClr val="FFFFFF"/>
                </a:solidFill>
              </a:rPr>
              <a:t>favour</a:t>
            </a:r>
            <a:r>
              <a:rPr lang="en-US" b="0" i="1" dirty="0">
                <a:solidFill>
                  <a:srgbClr val="FFFFFF"/>
                </a:solidFill>
              </a:rPr>
              <a:t> of quantity in the current incentive structure” </a:t>
            </a:r>
          </a:p>
          <a:p>
            <a:r>
              <a:rPr lang="en-US" b="0" i="1" dirty="0">
                <a:solidFill>
                  <a:srgbClr val="FFFFFF"/>
                </a:solidFill>
              </a:rPr>
              <a:t>			</a:t>
            </a:r>
            <a:r>
              <a:rPr lang="en-US" sz="2000" b="0" i="1" dirty="0">
                <a:solidFill>
                  <a:srgbClr val="FFFFFF"/>
                </a:solidFill>
              </a:rPr>
              <a:t>--Allen &amp; </a:t>
            </a:r>
            <a:r>
              <a:rPr lang="en-US" sz="2000" b="0" i="1" dirty="0" err="1">
                <a:solidFill>
                  <a:srgbClr val="FFFFFF"/>
                </a:solidFill>
              </a:rPr>
              <a:t>Mehler</a:t>
            </a:r>
            <a:r>
              <a:rPr lang="en-US" sz="2000" b="0" i="1" dirty="0">
                <a:solidFill>
                  <a:srgbClr val="FFFFFF"/>
                </a:solidFill>
              </a:rPr>
              <a:t>, 2019</a:t>
            </a:r>
          </a:p>
        </p:txBody>
      </p:sp>
    </p:spTree>
    <p:extLst>
      <p:ext uri="{BB962C8B-B14F-4D97-AF65-F5344CB8AC3E}">
        <p14:creationId xmlns:p14="http://schemas.microsoft.com/office/powerpoint/2010/main" val="171850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1752600"/>
            <a:ext cx="7620000" cy="17771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US" sz="5400" dirty="0">
                <a:solidFill>
                  <a:schemeClr val="accent1">
                    <a:lumMod val="50000"/>
                  </a:schemeClr>
                </a:solidFill>
                <a:latin typeface="Calibri Light" panose="020F0302020204030204"/>
              </a:rPr>
              <a:t>Can data sharing help meet the challenges we face in reproducible research? </a:t>
            </a:r>
          </a:p>
        </p:txBody>
      </p:sp>
    </p:spTree>
    <p:extLst>
      <p:ext uri="{BB962C8B-B14F-4D97-AF65-F5344CB8AC3E}">
        <p14:creationId xmlns:p14="http://schemas.microsoft.com/office/powerpoint/2010/main" val="897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628071" y="910770"/>
            <a:ext cx="8354891"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600"/>
              </a:spcAft>
            </a:pPr>
            <a:r>
              <a:rPr lang="en-US" sz="3600" b="0" dirty="0">
                <a:solidFill>
                  <a:srgbClr val="FFFFFF"/>
                </a:solidFill>
              </a:rPr>
              <a:t>Sharing data is becoming standard…</a:t>
            </a:r>
          </a:p>
          <a:p>
            <a:pPr algn="ctr" fontAlgn="auto">
              <a:spcAft>
                <a:spcPts val="600"/>
              </a:spcAft>
            </a:pPr>
            <a:endParaRPr lang="en-US" sz="3600" b="0" kern="1200" dirty="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descr="A close up of a map&#10;&#10;Description automatically generated">
            <a:extLst>
              <a:ext uri="{FF2B5EF4-FFF2-40B4-BE49-F238E27FC236}">
                <a16:creationId xmlns:a16="http://schemas.microsoft.com/office/drawing/2014/main" id="{48426797-2B2D-49B7-8636-AD818ADF3D9E}"/>
              </a:ext>
            </a:extLst>
          </p:cNvPr>
          <p:cNvPicPr>
            <a:picLocks noChangeAspect="1"/>
          </p:cNvPicPr>
          <p:nvPr/>
        </p:nvPicPr>
        <p:blipFill>
          <a:blip r:embed="rId3"/>
          <a:stretch>
            <a:fillRect/>
          </a:stretch>
        </p:blipFill>
        <p:spPr>
          <a:xfrm>
            <a:off x="240030" y="2725603"/>
            <a:ext cx="8622615" cy="3276593"/>
          </a:xfrm>
          <a:prstGeom prst="rect">
            <a:avLst/>
          </a:prstGeom>
        </p:spPr>
      </p:pic>
      <p:pic>
        <p:nvPicPr>
          <p:cNvPr id="2" name="Picture 1">
            <a:extLst>
              <a:ext uri="{FF2B5EF4-FFF2-40B4-BE49-F238E27FC236}">
                <a16:creationId xmlns:a16="http://schemas.microsoft.com/office/drawing/2014/main" id="{E6DB880D-866B-4ED5-9F8D-5636F1ADC63C}"/>
              </a:ext>
            </a:extLst>
          </p:cNvPr>
          <p:cNvPicPr>
            <a:picLocks noChangeAspect="1"/>
          </p:cNvPicPr>
          <p:nvPr/>
        </p:nvPicPr>
        <p:blipFill>
          <a:blip r:embed="rId4"/>
          <a:stretch>
            <a:fillRect/>
          </a:stretch>
        </p:blipFill>
        <p:spPr>
          <a:xfrm>
            <a:off x="128978" y="2587854"/>
            <a:ext cx="9002012" cy="3552090"/>
          </a:xfrm>
          <a:prstGeom prst="rect">
            <a:avLst/>
          </a:prstGeom>
        </p:spPr>
      </p:pic>
      <p:pic>
        <p:nvPicPr>
          <p:cNvPr id="140290" name="Picture 2" descr="BioSEND">
            <a:extLst>
              <a:ext uri="{FF2B5EF4-FFF2-40B4-BE49-F238E27FC236}">
                <a16:creationId xmlns:a16="http://schemas.microsoft.com/office/drawing/2014/main" id="{003066C6-AE01-4C27-8543-E0FA9F772B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925" y="5561219"/>
            <a:ext cx="4443045" cy="88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68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40290"/>
                                        </p:tgtEl>
                                        <p:attrNameLst>
                                          <p:attrName>style.visibility</p:attrName>
                                        </p:attrNameLst>
                                      </p:cBhvr>
                                      <p:to>
                                        <p:strVal val="visible"/>
                                      </p:to>
                                    </p:set>
                                    <p:animEffect transition="in" filter="fade">
                                      <p:cBhvr>
                                        <p:cTn id="10" dur="5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394554" y="800390"/>
            <a:ext cx="8354891"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600"/>
              </a:spcAft>
            </a:pPr>
            <a:r>
              <a:rPr lang="en-US" sz="3600" b="0" kern="1200" dirty="0">
                <a:solidFill>
                  <a:srgbClr val="FFFFFF"/>
                </a:solidFill>
                <a:latin typeface="+mj-lt"/>
                <a:ea typeface="+mj-ea"/>
                <a:cs typeface="+mj-cs"/>
              </a:rPr>
              <a:t>Sharing advances science…</a:t>
            </a:r>
          </a:p>
          <a:p>
            <a:pPr algn="ctr" fontAlgn="auto">
              <a:spcAft>
                <a:spcPts val="600"/>
              </a:spcAft>
            </a:pPr>
            <a:endParaRPr lang="en-US" sz="3600" b="0" kern="1200" dirty="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59426" name="Picture 2" descr="ADNI">
            <a:extLst>
              <a:ext uri="{FF2B5EF4-FFF2-40B4-BE49-F238E27FC236}">
                <a16:creationId xmlns:a16="http://schemas.microsoft.com/office/drawing/2014/main" id="{A4FA80E9-FF00-4ADF-8473-22903B2A7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808" y="4052169"/>
            <a:ext cx="3954837" cy="2589477"/>
          </a:xfrm>
          <a:prstGeom prst="rect">
            <a:avLst/>
          </a:prstGeom>
          <a:noFill/>
          <a:extLst>
            <a:ext uri="{909E8E84-426E-40DD-AFC4-6F175D3DCCD1}">
              <a14:hiddenFill xmlns:a14="http://schemas.microsoft.com/office/drawing/2010/main">
                <a:solidFill>
                  <a:srgbClr val="FFFFFF"/>
                </a:solidFill>
              </a14:hiddenFill>
            </a:ext>
          </a:extLst>
        </p:spPr>
      </p:pic>
      <p:pic>
        <p:nvPicPr>
          <p:cNvPr id="141314" name="Picture 2">
            <a:extLst>
              <a:ext uri="{FF2B5EF4-FFF2-40B4-BE49-F238E27FC236}">
                <a16:creationId xmlns:a16="http://schemas.microsoft.com/office/drawing/2014/main" id="{09CB7DB7-653E-416A-BDE6-9D2FF61DB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554" y="2379078"/>
            <a:ext cx="5168046" cy="326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013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9ADC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394552" y="800390"/>
            <a:ext cx="8354891"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600"/>
              </a:spcAft>
            </a:pPr>
            <a:r>
              <a:rPr lang="en-US" sz="3600" b="0" dirty="0">
                <a:solidFill>
                  <a:srgbClr val="FFFFFF"/>
                </a:solidFill>
              </a:rPr>
              <a:t>Sharing works best when its OPEN</a:t>
            </a:r>
            <a:r>
              <a:rPr lang="en-US" sz="3600" b="0" kern="1200" dirty="0">
                <a:solidFill>
                  <a:srgbClr val="FFFFFF"/>
                </a:solidFill>
                <a:latin typeface="+mj-lt"/>
                <a:ea typeface="+mj-ea"/>
                <a:cs typeface="+mj-cs"/>
              </a:rPr>
              <a:t>…</a:t>
            </a:r>
          </a:p>
          <a:p>
            <a:pPr algn="ctr" fontAlgn="auto">
              <a:spcAft>
                <a:spcPts val="600"/>
              </a:spcAft>
            </a:pPr>
            <a:endParaRPr lang="en-US" sz="3600" b="0" kern="1200" dirty="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3" descr="GenevaCover.png">
            <a:extLst>
              <a:ext uri="{FF2B5EF4-FFF2-40B4-BE49-F238E27FC236}">
                <a16:creationId xmlns:a16="http://schemas.microsoft.com/office/drawing/2014/main" id="{896C3479-FD17-4BB3-B8B9-86EE4AC27A6C}"/>
              </a:ext>
            </a:extLst>
          </p:cNvPr>
          <p:cNvPicPr>
            <a:picLocks noChangeAspect="1"/>
          </p:cNvPicPr>
          <p:nvPr/>
        </p:nvPicPr>
        <p:blipFill rotWithShape="1">
          <a:blip r:embed="rId3"/>
          <a:srcRect t="1961" b="10893"/>
          <a:stretch/>
        </p:blipFill>
        <p:spPr>
          <a:xfrm>
            <a:off x="1269999" y="2379078"/>
            <a:ext cx="6603999" cy="4402667"/>
          </a:xfrm>
          <a:prstGeom prst="rect">
            <a:avLst/>
          </a:prstGeom>
        </p:spPr>
      </p:pic>
    </p:spTree>
    <p:extLst>
      <p:ext uri="{BB962C8B-B14F-4D97-AF65-F5344CB8AC3E}">
        <p14:creationId xmlns:p14="http://schemas.microsoft.com/office/powerpoint/2010/main" val="214731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53" y="1064078"/>
            <a:ext cx="3134218" cy="1212397"/>
          </a:xfrm>
        </p:spPr>
        <p:txBody>
          <a:bodyPr>
            <a:normAutofit/>
          </a:bodyPr>
          <a:lstStyle/>
          <a:p>
            <a:pPr algn="ctr"/>
            <a:r>
              <a:rPr lang="en-US" dirty="0">
                <a:solidFill>
                  <a:schemeClr val="tx1"/>
                </a:solidFill>
              </a:rPr>
              <a:t>What  is </a:t>
            </a:r>
            <a:r>
              <a:rPr lang="en-US" dirty="0">
                <a:solidFill>
                  <a:schemeClr val="bg2">
                    <a:lumMod val="40000"/>
                    <a:lumOff val="60000"/>
                  </a:schemeClr>
                </a:solidFill>
              </a:rPr>
              <a:t>ENIGMA?</a:t>
            </a:r>
            <a:endParaRPr lang="en-US" i="1" dirty="0">
              <a:solidFill>
                <a:schemeClr val="bg2">
                  <a:lumMod val="40000"/>
                  <a:lumOff val="60000"/>
                </a:schemeClr>
              </a:solidFill>
            </a:endParaRPr>
          </a:p>
        </p:txBody>
      </p:sp>
      <p:sp>
        <p:nvSpPr>
          <p:cNvPr id="3" name="Content Placeholder 2"/>
          <p:cNvSpPr>
            <a:spLocks noGrp="1"/>
          </p:cNvSpPr>
          <p:nvPr>
            <p:ph idx="1"/>
          </p:nvPr>
        </p:nvSpPr>
        <p:spPr>
          <a:xfrm>
            <a:off x="122465" y="2476971"/>
            <a:ext cx="2951389" cy="3278851"/>
          </a:xfrm>
        </p:spPr>
        <p:txBody>
          <a:bodyPr>
            <a:noAutofit/>
          </a:bodyPr>
          <a:lstStyle/>
          <a:p>
            <a:r>
              <a:rPr lang="en-US" sz="2100" b="1" dirty="0">
                <a:solidFill>
                  <a:srgbClr val="FFFFFF"/>
                </a:solidFill>
              </a:rPr>
              <a:t>2020: </a:t>
            </a:r>
            <a:r>
              <a:rPr lang="en-US" sz="2100" dirty="0">
                <a:solidFill>
                  <a:srgbClr val="FFFFFF"/>
                </a:solidFill>
              </a:rPr>
              <a:t>Worldwide Consortium–</a:t>
            </a:r>
            <a:r>
              <a:rPr lang="en-US" sz="2100" dirty="0">
                <a:solidFill>
                  <a:schemeClr val="bg2">
                    <a:lumMod val="40000"/>
                    <a:lumOff val="60000"/>
                  </a:schemeClr>
                </a:solidFill>
              </a:rPr>
              <a:t>2000+</a:t>
            </a:r>
            <a:r>
              <a:rPr lang="en-US" sz="2100" dirty="0">
                <a:solidFill>
                  <a:schemeClr val="accent1">
                    <a:lumMod val="60000"/>
                    <a:lumOff val="40000"/>
                  </a:schemeClr>
                </a:solidFill>
              </a:rPr>
              <a:t> </a:t>
            </a:r>
            <a:r>
              <a:rPr lang="en-US" sz="2100" dirty="0">
                <a:solidFill>
                  <a:srgbClr val="FFFFFF"/>
                </a:solidFill>
              </a:rPr>
              <a:t>collaborators; </a:t>
            </a:r>
            <a:endParaRPr lang="en-US" sz="2100" dirty="0">
              <a:solidFill>
                <a:srgbClr val="FF0000"/>
              </a:solidFill>
            </a:endParaRPr>
          </a:p>
          <a:p>
            <a:r>
              <a:rPr lang="en-US" sz="2100" dirty="0">
                <a:solidFill>
                  <a:schemeClr val="bg2">
                    <a:lumMod val="40000"/>
                    <a:lumOff val="60000"/>
                  </a:schemeClr>
                </a:solidFill>
              </a:rPr>
              <a:t>51</a:t>
            </a:r>
            <a:r>
              <a:rPr lang="en-US" sz="2100" dirty="0">
                <a:solidFill>
                  <a:srgbClr val="FF0000"/>
                </a:solidFill>
              </a:rPr>
              <a:t> </a:t>
            </a:r>
            <a:r>
              <a:rPr lang="en-US" sz="2100" dirty="0">
                <a:solidFill>
                  <a:srgbClr val="FFFFFF"/>
                </a:solidFill>
              </a:rPr>
              <a:t>workgroups/</a:t>
            </a:r>
            <a:r>
              <a:rPr lang="en-US" sz="2100" dirty="0">
                <a:solidFill>
                  <a:schemeClr val="bg2">
                    <a:lumMod val="40000"/>
                    <a:lumOff val="60000"/>
                  </a:schemeClr>
                </a:solidFill>
              </a:rPr>
              <a:t>31</a:t>
            </a:r>
            <a:r>
              <a:rPr lang="en-US" sz="2100" dirty="0">
                <a:solidFill>
                  <a:srgbClr val="FFFFFF"/>
                </a:solidFill>
              </a:rPr>
              <a:t> disorders, </a:t>
            </a:r>
            <a:r>
              <a:rPr lang="en-US" sz="2100" dirty="0">
                <a:solidFill>
                  <a:schemeClr val="bg2">
                    <a:lumMod val="40000"/>
                    <a:lumOff val="60000"/>
                  </a:schemeClr>
                </a:solidFill>
              </a:rPr>
              <a:t>45</a:t>
            </a:r>
            <a:r>
              <a:rPr lang="en-US" sz="2100" dirty="0">
                <a:solidFill>
                  <a:srgbClr val="FFFFFF"/>
                </a:solidFill>
              </a:rPr>
              <a:t> countries</a:t>
            </a:r>
          </a:p>
          <a:p>
            <a:endParaRPr lang="en-US" sz="2100" dirty="0">
              <a:solidFill>
                <a:srgbClr val="FFFFFF"/>
              </a:solidFill>
            </a:endParaRPr>
          </a:p>
          <a:p>
            <a:pPr marL="0" indent="0">
              <a:buNone/>
            </a:pPr>
            <a:r>
              <a:rPr lang="en-US" sz="2100" b="1" i="1" dirty="0"/>
              <a:t>Paul Thompson, PhD</a:t>
            </a:r>
          </a:p>
          <a:p>
            <a:pPr marL="0" indent="0">
              <a:buNone/>
            </a:pPr>
            <a:endParaRPr lang="en-US" sz="2100" dirty="0"/>
          </a:p>
        </p:txBody>
      </p:sp>
      <p:pic>
        <p:nvPicPr>
          <p:cNvPr id="5" name="Picture 4">
            <a:extLst>
              <a:ext uri="{FF2B5EF4-FFF2-40B4-BE49-F238E27FC236}">
                <a16:creationId xmlns:a16="http://schemas.microsoft.com/office/drawing/2014/main" id="{CDE233A6-B78E-A34C-BE75-F771CAC91700}"/>
              </a:ext>
            </a:extLst>
          </p:cNvPr>
          <p:cNvPicPr>
            <a:picLocks noChangeAspect="1"/>
          </p:cNvPicPr>
          <p:nvPr/>
        </p:nvPicPr>
        <p:blipFill>
          <a:blip r:embed="rId3"/>
          <a:stretch>
            <a:fillRect/>
          </a:stretch>
        </p:blipFill>
        <p:spPr>
          <a:xfrm>
            <a:off x="3049791" y="1257300"/>
            <a:ext cx="5930153" cy="5143500"/>
          </a:xfrm>
          <a:prstGeom prst="rect">
            <a:avLst/>
          </a:prstGeom>
        </p:spPr>
      </p:pic>
      <p:pic>
        <p:nvPicPr>
          <p:cNvPr id="6" name="Picture 5">
            <a:extLst>
              <a:ext uri="{FF2B5EF4-FFF2-40B4-BE49-F238E27FC236}">
                <a16:creationId xmlns:a16="http://schemas.microsoft.com/office/drawing/2014/main" id="{A6FD2946-BE91-4E3F-87E1-D533B2BAA376}"/>
              </a:ext>
            </a:extLst>
          </p:cNvPr>
          <p:cNvPicPr>
            <a:picLocks noChangeAspect="1"/>
          </p:cNvPicPr>
          <p:nvPr/>
        </p:nvPicPr>
        <p:blipFill>
          <a:blip r:embed="rId4"/>
          <a:stretch>
            <a:fillRect/>
          </a:stretch>
        </p:blipFill>
        <p:spPr>
          <a:xfrm>
            <a:off x="167369" y="5416474"/>
            <a:ext cx="2154632" cy="593874"/>
          </a:xfrm>
          <a:prstGeom prst="rect">
            <a:avLst/>
          </a:prstGeom>
        </p:spPr>
      </p:pic>
      <p:pic>
        <p:nvPicPr>
          <p:cNvPr id="7" name="Picture 6">
            <a:extLst>
              <a:ext uri="{FF2B5EF4-FFF2-40B4-BE49-F238E27FC236}">
                <a16:creationId xmlns:a16="http://schemas.microsoft.com/office/drawing/2014/main" id="{188F8207-63E3-4D53-9022-C6D4F6C6146B}"/>
              </a:ext>
            </a:extLst>
          </p:cNvPr>
          <p:cNvPicPr>
            <a:picLocks noChangeAspect="1"/>
          </p:cNvPicPr>
          <p:nvPr/>
        </p:nvPicPr>
        <p:blipFill>
          <a:blip r:embed="rId5"/>
          <a:stretch>
            <a:fillRect/>
          </a:stretch>
        </p:blipFill>
        <p:spPr>
          <a:xfrm>
            <a:off x="164056" y="5997946"/>
            <a:ext cx="3322865" cy="813104"/>
          </a:xfrm>
          <a:prstGeom prst="rect">
            <a:avLst/>
          </a:prstGeom>
        </p:spPr>
      </p:pic>
    </p:spTree>
    <p:extLst>
      <p:ext uri="{BB962C8B-B14F-4D97-AF65-F5344CB8AC3E}">
        <p14:creationId xmlns:p14="http://schemas.microsoft.com/office/powerpoint/2010/main" val="273070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76200" y="228600"/>
            <a:ext cx="89916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ENIGMA Participants</a:t>
            </a:r>
          </a:p>
        </p:txBody>
      </p:sp>
      <p:pic>
        <p:nvPicPr>
          <p:cNvPr id="2" name="Picture 1"/>
          <p:cNvPicPr>
            <a:picLocks noChangeAspect="1"/>
          </p:cNvPicPr>
          <p:nvPr/>
        </p:nvPicPr>
        <p:blipFill>
          <a:blip r:embed="rId2"/>
          <a:stretch>
            <a:fillRect/>
          </a:stretch>
        </p:blipFill>
        <p:spPr>
          <a:xfrm>
            <a:off x="0" y="927100"/>
            <a:ext cx="9144000" cy="4986528"/>
          </a:xfrm>
          <a:prstGeom prst="rect">
            <a:avLst/>
          </a:prstGeom>
        </p:spPr>
      </p:pic>
      <p:sp>
        <p:nvSpPr>
          <p:cNvPr id="5" name="TextBox 4"/>
          <p:cNvSpPr txBox="1"/>
          <p:nvPr/>
        </p:nvSpPr>
        <p:spPr>
          <a:xfrm>
            <a:off x="0" y="6488668"/>
            <a:ext cx="2094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Calibri"/>
                <a:ea typeface="+mn-ea"/>
                <a:cs typeface="+mn-cs"/>
              </a:rPr>
              <a:t>enigma@ini.usc.edu</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60571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394554" y="771072"/>
            <a:ext cx="8354891"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600"/>
              </a:spcAft>
            </a:pPr>
            <a:r>
              <a:rPr lang="en-US" sz="3600" b="0" kern="1200" dirty="0">
                <a:solidFill>
                  <a:srgbClr val="FFFFFF"/>
                </a:solidFill>
                <a:latin typeface="+mj-lt"/>
                <a:ea typeface="+mj-ea"/>
                <a:cs typeface="+mj-cs"/>
              </a:rPr>
              <a:t>ENIGMA leverages </a:t>
            </a:r>
            <a:r>
              <a:rPr lang="en-US" sz="3600" b="0" i="1" dirty="0">
                <a:solidFill>
                  <a:srgbClr val="FFFFFF"/>
                </a:solidFill>
              </a:rPr>
              <a:t>ALL</a:t>
            </a:r>
            <a:r>
              <a:rPr lang="en-US" sz="3600" b="0" kern="1200" dirty="0">
                <a:solidFill>
                  <a:srgbClr val="FFFFFF"/>
                </a:solidFill>
                <a:latin typeface="+mj-lt"/>
                <a:ea typeface="+mj-ea"/>
                <a:cs typeface="+mj-cs"/>
              </a:rPr>
              <a:t> data…</a:t>
            </a:r>
          </a:p>
          <a:p>
            <a:pPr algn="ctr" fontAlgn="auto">
              <a:spcAft>
                <a:spcPts val="600"/>
              </a:spcAft>
            </a:pPr>
            <a:endParaRPr lang="en-US" sz="3600" b="0" kern="1200" dirty="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20A70F1-4B9E-479A-9596-DCACDD085C67}"/>
              </a:ext>
            </a:extLst>
          </p:cNvPr>
          <p:cNvPicPr>
            <a:picLocks noChangeAspect="1"/>
          </p:cNvPicPr>
          <p:nvPr/>
        </p:nvPicPr>
        <p:blipFill>
          <a:blip r:embed="rId3"/>
          <a:stretch>
            <a:fillRect/>
          </a:stretch>
        </p:blipFill>
        <p:spPr>
          <a:xfrm>
            <a:off x="12700" y="2813670"/>
            <a:ext cx="8216046" cy="3416173"/>
          </a:xfrm>
          <a:prstGeom prst="rect">
            <a:avLst/>
          </a:prstGeom>
        </p:spPr>
      </p:pic>
      <p:pic>
        <p:nvPicPr>
          <p:cNvPr id="12" name="Picture 11">
            <a:extLst>
              <a:ext uri="{FF2B5EF4-FFF2-40B4-BE49-F238E27FC236}">
                <a16:creationId xmlns:a16="http://schemas.microsoft.com/office/drawing/2014/main" id="{7270C26F-673C-434D-ADA8-7FED34AB5B22}"/>
              </a:ext>
            </a:extLst>
          </p:cNvPr>
          <p:cNvPicPr>
            <a:picLocks noChangeAspect="1"/>
          </p:cNvPicPr>
          <p:nvPr/>
        </p:nvPicPr>
        <p:blipFill>
          <a:blip r:embed="rId4"/>
          <a:stretch>
            <a:fillRect/>
          </a:stretch>
        </p:blipFill>
        <p:spPr>
          <a:xfrm>
            <a:off x="270851" y="2391778"/>
            <a:ext cx="8428571" cy="2657143"/>
          </a:xfrm>
          <a:prstGeom prst="rect">
            <a:avLst/>
          </a:prstGeom>
        </p:spPr>
      </p:pic>
    </p:spTree>
    <p:extLst>
      <p:ext uri="{BB962C8B-B14F-4D97-AF65-F5344CB8AC3E}">
        <p14:creationId xmlns:p14="http://schemas.microsoft.com/office/powerpoint/2010/main" val="276894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rgbClr val="61BBC5"/>
            </a:gs>
            <a:gs pos="100000">
              <a:srgbClr val="00206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1FFED-7A57-114D-AA15-EE9B887B87BD}"/>
              </a:ext>
            </a:extLst>
          </p:cNvPr>
          <p:cNvSpPr>
            <a:spLocks noGrp="1"/>
          </p:cNvSpPr>
          <p:nvPr>
            <p:ph type="title"/>
          </p:nvPr>
        </p:nvSpPr>
        <p:spPr>
          <a:xfrm>
            <a:off x="655666" y="988573"/>
            <a:ext cx="7053542" cy="1050398"/>
          </a:xfrm>
        </p:spPr>
        <p:txBody>
          <a:bodyPr/>
          <a:lstStyle/>
          <a:p>
            <a:pPr algn="ctr"/>
            <a:r>
              <a:rPr lang="en-US" sz="3600" dirty="0">
                <a:solidFill>
                  <a:srgbClr val="FFFF00"/>
                </a:solidFill>
              </a:rPr>
              <a:t>ENIGMA</a:t>
            </a:r>
            <a:endParaRPr lang="en-US" sz="3600" dirty="0"/>
          </a:p>
        </p:txBody>
      </p:sp>
      <p:sp>
        <p:nvSpPr>
          <p:cNvPr id="3" name="Content Placeholder 2">
            <a:extLst>
              <a:ext uri="{FF2B5EF4-FFF2-40B4-BE49-F238E27FC236}">
                <a16:creationId xmlns:a16="http://schemas.microsoft.com/office/drawing/2014/main" id="{183520AC-7641-4E4C-A6D2-192095CDA925}"/>
              </a:ext>
            </a:extLst>
          </p:cNvPr>
          <p:cNvSpPr>
            <a:spLocks noGrp="1"/>
          </p:cNvSpPr>
          <p:nvPr>
            <p:ph idx="1"/>
          </p:nvPr>
        </p:nvSpPr>
        <p:spPr/>
        <p:txBody>
          <a:bodyPr/>
          <a:lstStyle/>
          <a:p>
            <a:r>
              <a:rPr lang="en-US" sz="2400" dirty="0"/>
              <a:t>What it is:</a:t>
            </a:r>
          </a:p>
          <a:p>
            <a:pPr lvl="1"/>
            <a:r>
              <a:rPr lang="en-US" sz="1800" dirty="0"/>
              <a:t>Global collaboration with specific groups focused on various psychiatric and neurological disorders</a:t>
            </a:r>
          </a:p>
          <a:p>
            <a:pPr lvl="1"/>
            <a:r>
              <a:rPr lang="en-US" sz="1800" dirty="0"/>
              <a:t>Framework for harmonized data processing and analysis</a:t>
            </a:r>
          </a:p>
          <a:p>
            <a:pPr lvl="1"/>
            <a:r>
              <a:rPr lang="en-US" sz="1800" dirty="0"/>
              <a:t>Processing help (when needed)</a:t>
            </a:r>
          </a:p>
          <a:p>
            <a:pPr lvl="1"/>
            <a:r>
              <a:rPr lang="en-US" sz="1800" dirty="0"/>
              <a:t>Complementary approach to individual studies</a:t>
            </a:r>
          </a:p>
          <a:p>
            <a:r>
              <a:rPr lang="en-US" sz="2400" dirty="0"/>
              <a:t>What it is NOT</a:t>
            </a:r>
          </a:p>
          <a:p>
            <a:pPr lvl="1"/>
            <a:r>
              <a:rPr lang="en-US" sz="1800" dirty="0"/>
              <a:t>A data repository</a:t>
            </a:r>
          </a:p>
          <a:p>
            <a:pPr lvl="1"/>
            <a:r>
              <a:rPr lang="en-US" sz="1800" dirty="0"/>
              <a:t>An alternative to well-characterized cohort studies</a:t>
            </a:r>
          </a:p>
          <a:p>
            <a:pPr lvl="1"/>
            <a:endParaRPr lang="en-US" dirty="0"/>
          </a:p>
        </p:txBody>
      </p:sp>
    </p:spTree>
    <p:extLst>
      <p:ext uri="{BB962C8B-B14F-4D97-AF65-F5344CB8AC3E}">
        <p14:creationId xmlns:p14="http://schemas.microsoft.com/office/powerpoint/2010/main" val="1754135941"/>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FF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1_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FF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7486</TotalTime>
  <Words>728</Words>
  <Application>Microsoft Office PowerPoint</Application>
  <PresentationFormat>On-screen Show (4:3)</PresentationFormat>
  <Paragraphs>140</Paragraphs>
  <Slides>19</Slides>
  <Notes>13</Notes>
  <HiddenSlides>0</HiddenSlides>
  <MMClips>0</MMClips>
  <ScaleCrop>false</ScaleCrop>
  <HeadingPairs>
    <vt:vector size="8" baseType="variant">
      <vt:variant>
        <vt:lpstr>Fonts Used</vt:lpstr>
      </vt:variant>
      <vt:variant>
        <vt:i4>13</vt:i4>
      </vt:variant>
      <vt:variant>
        <vt:lpstr>Theme</vt:lpstr>
      </vt:variant>
      <vt:variant>
        <vt:i4>6</vt:i4>
      </vt:variant>
      <vt:variant>
        <vt:lpstr>Embedded OLE Servers</vt:lpstr>
      </vt:variant>
      <vt:variant>
        <vt:i4>1</vt:i4>
      </vt:variant>
      <vt:variant>
        <vt:lpstr>Slide Titles</vt:lpstr>
      </vt:variant>
      <vt:variant>
        <vt:i4>19</vt:i4>
      </vt:variant>
    </vt:vector>
  </HeadingPairs>
  <TitlesOfParts>
    <vt:vector size="39" baseType="lpstr">
      <vt:lpstr>Arial</vt:lpstr>
      <vt:lpstr>Calibri</vt:lpstr>
      <vt:lpstr>Calibri Light</vt:lpstr>
      <vt:lpstr>Century Gothic</vt:lpstr>
      <vt:lpstr>Franklin Gothic Book</vt:lpstr>
      <vt:lpstr>Monotype Sorts</vt:lpstr>
      <vt:lpstr>Palatino Linotype</vt:lpstr>
      <vt:lpstr>Perpetua</vt:lpstr>
      <vt:lpstr>Tahoma</vt:lpstr>
      <vt:lpstr>Times New Roman</vt:lpstr>
      <vt:lpstr>Wingdings</vt:lpstr>
      <vt:lpstr>Wingdings 2</vt:lpstr>
      <vt:lpstr>Wingdings 3</vt:lpstr>
      <vt:lpstr>4_Office Theme</vt:lpstr>
      <vt:lpstr>4_Whirlpool</vt:lpstr>
      <vt:lpstr>1_Office Theme</vt:lpstr>
      <vt:lpstr>Equity</vt:lpstr>
      <vt:lpstr>1_Ion</vt:lpstr>
      <vt:lpstr>1_Whirlpool</vt:lpstr>
      <vt:lpstr>Bitmap Image</vt:lpstr>
      <vt:lpstr>Advancing reproducibility through team science, data sharing, and transparency:  the ENIGMA initiative  _____________________________ </vt:lpstr>
      <vt:lpstr>PowerPoint Presentation</vt:lpstr>
      <vt:lpstr>PowerPoint Presentation</vt:lpstr>
      <vt:lpstr>PowerPoint Presentation</vt:lpstr>
      <vt:lpstr>PowerPoint Presentation</vt:lpstr>
      <vt:lpstr>What  is ENIGMA?</vt:lpstr>
      <vt:lpstr>PowerPoint Presentation</vt:lpstr>
      <vt:lpstr>PowerPoint Presentation</vt:lpstr>
      <vt:lpstr>ENIGMA</vt:lpstr>
      <vt:lpstr>Genetics of subcortical volume in 33,000 People </vt:lpstr>
      <vt:lpstr>PowerPoint Presentation</vt:lpstr>
      <vt:lpstr>ENIGMA Brain Injury initiated fall 2016 </vt:lpstr>
      <vt:lpstr>PowerPoint Presentation</vt:lpstr>
      <vt:lpstr>PowerPoint Presentation</vt:lpstr>
      <vt:lpstr>PowerPoint Presentation</vt:lpstr>
      <vt:lpstr>PowerPoint Presentation</vt:lpstr>
      <vt:lpstr>PowerPoint Presentation</vt:lpstr>
      <vt:lpstr>PowerPoint Presentation</vt:lpstr>
      <vt:lpstr>Challenges to data sharing, team science and open 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reproducibility in TBI research through team science, data sharing, and transparency:  the ENIGMA Brain Injury initiative  _____________________________</dc:title>
  <dc:creator>Hillary, Frank Gerard</dc:creator>
  <cp:lastModifiedBy>Hillary, Frank Gerard</cp:lastModifiedBy>
  <cp:revision>29</cp:revision>
  <dcterms:created xsi:type="dcterms:W3CDTF">2020-10-20T14:58:19Z</dcterms:created>
  <dcterms:modified xsi:type="dcterms:W3CDTF">2025-08-13T03:17:47Z</dcterms:modified>
</cp:coreProperties>
</file>