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4"/>
    <p:sldMasterId id="214748370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DM Sans Medium"/>
      <p:regular r:id="rId26"/>
      <p:bold r:id="rId27"/>
      <p:italic r:id="rId28"/>
      <p:boldItalic r:id="rId29"/>
    </p:embeddedFont>
    <p:embeddedFont>
      <p:font typeface="Roboto"/>
      <p:regular r:id="rId30"/>
      <p:bold r:id="rId31"/>
      <p:italic r:id="rId32"/>
      <p:boldItalic r:id="rId33"/>
    </p:embeddedFont>
    <p:embeddedFont>
      <p:font typeface="DM Sans Light"/>
      <p:regular r:id="rId34"/>
      <p:bold r:id="rId35"/>
      <p:italic r:id="rId36"/>
      <p:boldItalic r:id="rId37"/>
    </p:embeddedFont>
    <p:embeddedFont>
      <p:font typeface="DM Sans SemiBold"/>
      <p:regular r:id="rId38"/>
      <p:bold r:id="rId39"/>
      <p:italic r:id="rId40"/>
      <p:boldItalic r:id="rId41"/>
    </p:embeddedFont>
    <p:embeddedFont>
      <p:font typeface="DM Sans"/>
      <p:regular r:id="rId42"/>
      <p:bold r:id="rId43"/>
      <p:italic r:id="rId44"/>
      <p:boldItalic r:id="rId45"/>
    </p:embeddedFont>
    <p:embeddedFont>
      <p:font typeface="Forum"/>
      <p:regular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DMSansMedium-regular.fntdata"/><Relationship Id="rId13" Type="http://schemas.openxmlformats.org/officeDocument/2006/relationships/slide" Target="slides/slide7.xml"/><Relationship Id="rId39" Type="http://schemas.openxmlformats.org/officeDocument/2006/relationships/font" Target="fonts/DMSansSemiBold-bold.fntdata"/><Relationship Id="rId18" Type="http://schemas.openxmlformats.org/officeDocument/2006/relationships/slide" Target="slides/slide12.xml"/><Relationship Id="rId42" Type="http://schemas.openxmlformats.org/officeDocument/2006/relationships/font" Target="fonts/DMSans-regular.fntdata"/><Relationship Id="rId21" Type="http://schemas.openxmlformats.org/officeDocument/2006/relationships/slide" Target="slides/slide15.xml"/><Relationship Id="rId34" Type="http://schemas.openxmlformats.org/officeDocument/2006/relationships/font" Target="fonts/DMSansLight-regular.fntdata"/><Relationship Id="rId47" Type="http://schemas.openxmlformats.org/officeDocument/2006/relationships/customXml" Target="../customXml/item1.xml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font" Target="fonts/DMSansMedium-boldItalic.fntdata"/><Relationship Id="rId16" Type="http://schemas.openxmlformats.org/officeDocument/2006/relationships/slide" Target="slides/slide10.xml"/><Relationship Id="rId40" Type="http://schemas.openxmlformats.org/officeDocument/2006/relationships/font" Target="fonts/DMSansSemiBold-italic.fntdata"/><Relationship Id="rId24" Type="http://schemas.openxmlformats.org/officeDocument/2006/relationships/slide" Target="slides/slide18.xml"/><Relationship Id="rId45" Type="http://schemas.openxmlformats.org/officeDocument/2006/relationships/font" Target="fonts/DMSans-boldItalic.fntdata"/><Relationship Id="rId11" Type="http://schemas.openxmlformats.org/officeDocument/2006/relationships/slide" Target="slides/slide5.xml"/><Relationship Id="rId32" Type="http://schemas.openxmlformats.org/officeDocument/2006/relationships/font" Target="fonts/Roboto-italic.fntdata"/><Relationship Id="rId37" Type="http://schemas.openxmlformats.org/officeDocument/2006/relationships/font" Target="fonts/DMSansLight-boldItalic.fntdata"/><Relationship Id="rId23" Type="http://schemas.openxmlformats.org/officeDocument/2006/relationships/slide" Target="slides/slide17.xml"/><Relationship Id="rId28" Type="http://schemas.openxmlformats.org/officeDocument/2006/relationships/font" Target="fonts/DMSansMedium-italic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font" Target="fonts/DMSansLight-italic.fntdata"/><Relationship Id="rId49" Type="http://schemas.openxmlformats.org/officeDocument/2006/relationships/customXml" Target="../customXml/item3.xml"/><Relationship Id="rId44" Type="http://schemas.openxmlformats.org/officeDocument/2006/relationships/font" Target="fonts/DMSans-italic.fntdata"/><Relationship Id="rId31" Type="http://schemas.openxmlformats.org/officeDocument/2006/relationships/font" Target="fonts/Roboto-bold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3" Type="http://schemas.openxmlformats.org/officeDocument/2006/relationships/font" Target="fonts/DMSans-bold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font" Target="fonts/DMSansMedium-bold.fntdata"/><Relationship Id="rId30" Type="http://schemas.openxmlformats.org/officeDocument/2006/relationships/font" Target="fonts/Roboto-regular.fntdata"/><Relationship Id="rId35" Type="http://schemas.openxmlformats.org/officeDocument/2006/relationships/font" Target="fonts/DMSansLight-bold.fntdata"/><Relationship Id="rId14" Type="http://schemas.openxmlformats.org/officeDocument/2006/relationships/slide" Target="slides/slide8.xml"/><Relationship Id="rId48" Type="http://schemas.openxmlformats.org/officeDocument/2006/relationships/customXml" Target="../customXml/item2.xml"/><Relationship Id="rId8" Type="http://schemas.openxmlformats.org/officeDocument/2006/relationships/slide" Target="slides/slide2.xml"/><Relationship Id="rId3" Type="http://schemas.openxmlformats.org/officeDocument/2006/relationships/presProps" Target="presProps.xml"/><Relationship Id="rId46" Type="http://schemas.openxmlformats.org/officeDocument/2006/relationships/font" Target="fonts/Forum-regular.fntdata"/><Relationship Id="rId25" Type="http://schemas.openxmlformats.org/officeDocument/2006/relationships/slide" Target="slides/slide19.xml"/><Relationship Id="rId33" Type="http://schemas.openxmlformats.org/officeDocument/2006/relationships/font" Target="fonts/Roboto-boldItalic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8" Type="http://schemas.openxmlformats.org/officeDocument/2006/relationships/font" Target="fonts/DMSansSemiBold-regular.fntdata"/><Relationship Id="rId20" Type="http://schemas.openxmlformats.org/officeDocument/2006/relationships/slide" Target="slides/slide14.xml"/><Relationship Id="rId41" Type="http://schemas.openxmlformats.org/officeDocument/2006/relationships/font" Target="fonts/DMSansSemiBold-boldItalic.fntdata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e0f55e09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e0f55e09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e0f55e09cc_0_1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e0f55e09cc_0_1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e0f55e09cc_0_1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e0f55e09cc_0_1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e0f55e09cc_0_1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e0f55e09cc_0_1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e0f55e09cc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e0f55e09cc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e0f55e09cc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e0f55e09cc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e0f55e09cc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e0f55e09cc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e0f55e09cc_0_1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e0f55e09cc_0_1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e0f55e09cc_0_1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e0f55e09cc_0_1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e0f55e09cc_0_1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e0f55e09cc_0_1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e0f55e09cc_0_1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e0f55e09cc_0_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e0f55e09c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e0f55e09c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e0f55e09cc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e0f55e09cc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e0f55e09c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e0f55e09c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e0f55e09cc_0_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e0f55e09cc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e0f55e09cc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e0f55e09cc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e0f55e09cc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e0f55e09c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e0f55e09cc_0_1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e0f55e09cc_0_1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e0f55e09c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e0f55e09c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>
            <a:off x="228600" y="457200"/>
            <a:ext cx="8686800" cy="22806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1pPr>
            <a:lvl2pPr lvl="1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2pPr>
            <a:lvl3pPr lvl="2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3pPr>
            <a:lvl4pPr lvl="3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4pPr>
            <a:lvl5pPr lvl="4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5pPr>
            <a:lvl6pPr lvl="5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6pPr>
            <a:lvl7pPr lvl="6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7pPr>
            <a:lvl8pPr lvl="7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8pPr>
            <a:lvl9pPr lvl="8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9pPr>
          </a:lstStyle>
          <a:p/>
        </p:txBody>
      </p:sp>
      <p:sp>
        <p:nvSpPr>
          <p:cNvPr id="87" name="Google Shape;87;p14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" name="Google Shape;89;p14"/>
          <p:cNvSpPr/>
          <p:nvPr>
            <p:ph idx="2" type="pic"/>
          </p:nvPr>
        </p:nvSpPr>
        <p:spPr>
          <a:xfrm>
            <a:off x="228575" y="3005550"/>
            <a:ext cx="1636200" cy="7746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90" name="Google Shape;90;p14"/>
          <p:cNvSpPr/>
          <p:nvPr>
            <p:ph idx="3" type="pic"/>
          </p:nvPr>
        </p:nvSpPr>
        <p:spPr>
          <a:xfrm>
            <a:off x="1149025" y="3909225"/>
            <a:ext cx="1543500" cy="774600"/>
          </a:xfrm>
          <a:prstGeom prst="roundRect">
            <a:avLst>
              <a:gd fmla="val 16696" name="adj"/>
            </a:avLst>
          </a:prstGeom>
          <a:noFill/>
          <a:ln>
            <a:noFill/>
          </a:ln>
        </p:spPr>
      </p:sp>
      <p:sp>
        <p:nvSpPr>
          <p:cNvPr id="91" name="Google Shape;91;p14"/>
          <p:cNvSpPr/>
          <p:nvPr>
            <p:ph idx="4" type="pic"/>
          </p:nvPr>
        </p:nvSpPr>
        <p:spPr>
          <a:xfrm>
            <a:off x="3525075" y="3005550"/>
            <a:ext cx="1599900" cy="774600"/>
          </a:xfrm>
          <a:prstGeom prst="roundRect">
            <a:avLst>
              <a:gd fmla="val 16696" name="adj"/>
            </a:avLst>
          </a:prstGeom>
          <a:noFill/>
          <a:ln>
            <a:noFill/>
          </a:ln>
        </p:spPr>
      </p:sp>
      <p:sp>
        <p:nvSpPr>
          <p:cNvPr id="92" name="Google Shape;92;p14"/>
          <p:cNvSpPr/>
          <p:nvPr>
            <p:ph idx="5" type="pic"/>
          </p:nvPr>
        </p:nvSpPr>
        <p:spPr>
          <a:xfrm>
            <a:off x="5271025" y="3005450"/>
            <a:ext cx="1118400" cy="1682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93" name="Google Shape;93;p14"/>
          <p:cNvSpPr/>
          <p:nvPr>
            <p:ph idx="6" type="pic"/>
          </p:nvPr>
        </p:nvSpPr>
        <p:spPr>
          <a:xfrm>
            <a:off x="7796850" y="3003650"/>
            <a:ext cx="1118400" cy="1673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94" name="Google Shape;94;p14"/>
          <p:cNvSpPr/>
          <p:nvPr>
            <p:ph idx="7" type="pic"/>
          </p:nvPr>
        </p:nvSpPr>
        <p:spPr>
          <a:xfrm>
            <a:off x="230525" y="3909225"/>
            <a:ext cx="774600" cy="774600"/>
          </a:xfrm>
          <a:prstGeom prst="roundRect">
            <a:avLst>
              <a:gd fmla="val 16696" name="adj"/>
            </a:avLst>
          </a:prstGeom>
          <a:noFill/>
          <a:ln>
            <a:noFill/>
          </a:ln>
        </p:spPr>
      </p:sp>
      <p:sp>
        <p:nvSpPr>
          <p:cNvPr id="95" name="Google Shape;95;p14"/>
          <p:cNvSpPr/>
          <p:nvPr>
            <p:ph idx="8" type="pic"/>
          </p:nvPr>
        </p:nvSpPr>
        <p:spPr>
          <a:xfrm>
            <a:off x="2838375" y="3909225"/>
            <a:ext cx="1368300" cy="774600"/>
          </a:xfrm>
          <a:prstGeom prst="roundRect">
            <a:avLst>
              <a:gd fmla="val 19797" name="adj"/>
            </a:avLst>
          </a:prstGeom>
          <a:noFill/>
          <a:ln>
            <a:noFill/>
          </a:ln>
        </p:spPr>
      </p:sp>
      <p:sp>
        <p:nvSpPr>
          <p:cNvPr id="96" name="Google Shape;96;p14"/>
          <p:cNvSpPr/>
          <p:nvPr>
            <p:ph idx="9" type="pic"/>
          </p:nvPr>
        </p:nvSpPr>
        <p:spPr>
          <a:xfrm>
            <a:off x="6535600" y="3008850"/>
            <a:ext cx="1118400" cy="767700"/>
          </a:xfrm>
          <a:prstGeom prst="roundRect">
            <a:avLst>
              <a:gd fmla="val 2011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LT 2">
  <p:cSld name="CUSTOM_3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792675" y="2291175"/>
            <a:ext cx="36429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2" type="subTitle"/>
          </p:nvPr>
        </p:nvSpPr>
        <p:spPr>
          <a:xfrm>
            <a:off x="5089225" y="2291175"/>
            <a:ext cx="3826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3" type="subTitle"/>
          </p:nvPr>
        </p:nvSpPr>
        <p:spPr>
          <a:xfrm>
            <a:off x="2571250" y="3086650"/>
            <a:ext cx="3418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02" name="Google Shape;102;p15"/>
          <p:cNvSpPr txBox="1"/>
          <p:nvPr>
            <p:ph idx="4" type="subTitle"/>
          </p:nvPr>
        </p:nvSpPr>
        <p:spPr>
          <a:xfrm>
            <a:off x="6867700" y="3086650"/>
            <a:ext cx="31029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03" name="Google Shape;103;p15"/>
          <p:cNvSpPr txBox="1"/>
          <p:nvPr>
            <p:ph idx="5" type="subTitle"/>
          </p:nvPr>
        </p:nvSpPr>
        <p:spPr>
          <a:xfrm>
            <a:off x="792675" y="3888950"/>
            <a:ext cx="35235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04" name="Google Shape;104;p15"/>
          <p:cNvSpPr txBox="1"/>
          <p:nvPr>
            <p:ph idx="6" type="subTitle"/>
          </p:nvPr>
        </p:nvSpPr>
        <p:spPr>
          <a:xfrm>
            <a:off x="5089225" y="3888950"/>
            <a:ext cx="3826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05" name="Google Shape;105;p15"/>
          <p:cNvSpPr txBox="1"/>
          <p:nvPr>
            <p:ph idx="7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6" name="Google Shape;106;p15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LT 2">
  <p:cSld name="BLANK_1">
    <p:bg>
      <p:bgPr>
        <a:solidFill>
          <a:schemeClr val="dk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228600" y="3389761"/>
            <a:ext cx="4704000" cy="15906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orum"/>
              <a:buNone/>
              <a:defRPr sz="4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09" name="Google Shape;109;p16"/>
          <p:cNvSpPr txBox="1"/>
          <p:nvPr>
            <p:ph idx="1" type="subTitle"/>
          </p:nvPr>
        </p:nvSpPr>
        <p:spPr>
          <a:xfrm>
            <a:off x="5468675" y="457200"/>
            <a:ext cx="3446700" cy="134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16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ALT 1">
  <p:cSld name="BLANK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5482425" y="413676"/>
            <a:ext cx="3446700" cy="143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13" name="Google Shape;113;p17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2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5" name="Google Shape;115;p17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mall">
  <p:cSld name="BLANK_1_1_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228600" y="399325"/>
            <a:ext cx="31197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/>
            </a:lvl1pPr>
            <a:lvl2pPr lvl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18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Small">
  <p:cSld name="BLANK_1_1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>
            <p:ph idx="2" type="pic"/>
          </p:nvPr>
        </p:nvSpPr>
        <p:spPr>
          <a:xfrm>
            <a:off x="228600" y="189525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2" name="Google Shape;122;p19"/>
          <p:cNvSpPr/>
          <p:nvPr>
            <p:ph idx="3" type="pic"/>
          </p:nvPr>
        </p:nvSpPr>
        <p:spPr>
          <a:xfrm>
            <a:off x="2913463" y="189525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3" name="Google Shape;123;p19"/>
          <p:cNvSpPr/>
          <p:nvPr>
            <p:ph idx="4" type="pic"/>
          </p:nvPr>
        </p:nvSpPr>
        <p:spPr>
          <a:xfrm>
            <a:off x="5594838" y="189525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4" name="Google Shape;124;p19"/>
          <p:cNvSpPr/>
          <p:nvPr>
            <p:ph idx="5" type="pic"/>
          </p:nvPr>
        </p:nvSpPr>
        <p:spPr>
          <a:xfrm>
            <a:off x="1340925" y="356360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5" name="Google Shape;125;p19"/>
          <p:cNvSpPr/>
          <p:nvPr>
            <p:ph idx="6" type="pic"/>
          </p:nvPr>
        </p:nvSpPr>
        <p:spPr>
          <a:xfrm>
            <a:off x="4024275" y="356360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6" name="Google Shape;126;p19"/>
          <p:cNvSpPr/>
          <p:nvPr>
            <p:ph idx="7" type="pic"/>
          </p:nvPr>
        </p:nvSpPr>
        <p:spPr>
          <a:xfrm>
            <a:off x="6708900" y="3563600"/>
            <a:ext cx="1118100" cy="1118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27" name="Google Shape;127;p19"/>
          <p:cNvSpPr txBox="1"/>
          <p:nvPr>
            <p:ph idx="1" type="subTitle"/>
          </p:nvPr>
        </p:nvSpPr>
        <p:spPr>
          <a:xfrm>
            <a:off x="1347975" y="2325217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8" type="subTitle"/>
          </p:nvPr>
        </p:nvSpPr>
        <p:spPr>
          <a:xfrm>
            <a:off x="1347975" y="2538374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29" name="Google Shape;129;p19"/>
          <p:cNvSpPr txBox="1"/>
          <p:nvPr>
            <p:ph idx="9" type="subTitle"/>
          </p:nvPr>
        </p:nvSpPr>
        <p:spPr>
          <a:xfrm>
            <a:off x="4029350" y="2538374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30" name="Google Shape;130;p19"/>
          <p:cNvSpPr txBox="1"/>
          <p:nvPr>
            <p:ph idx="13" type="subTitle"/>
          </p:nvPr>
        </p:nvSpPr>
        <p:spPr>
          <a:xfrm>
            <a:off x="6726463" y="2538374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31" name="Google Shape;131;p19"/>
          <p:cNvSpPr txBox="1"/>
          <p:nvPr>
            <p:ph idx="14" type="subTitle"/>
          </p:nvPr>
        </p:nvSpPr>
        <p:spPr>
          <a:xfrm>
            <a:off x="2460300" y="4203499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idx="15" type="subTitle"/>
          </p:nvPr>
        </p:nvSpPr>
        <p:spPr>
          <a:xfrm>
            <a:off x="5143650" y="4203499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 Light"/>
              <a:buNone/>
              <a:defRPr sz="9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33" name="Google Shape;133;p19"/>
          <p:cNvSpPr txBox="1"/>
          <p:nvPr>
            <p:ph idx="16" type="subTitle"/>
          </p:nvPr>
        </p:nvSpPr>
        <p:spPr>
          <a:xfrm>
            <a:off x="7828275" y="4203499"/>
            <a:ext cx="1115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34" name="Google Shape;134;p19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17" type="subTitle"/>
          </p:nvPr>
        </p:nvSpPr>
        <p:spPr>
          <a:xfrm>
            <a:off x="4026975" y="2325217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18" type="subTitle"/>
          </p:nvPr>
        </p:nvSpPr>
        <p:spPr>
          <a:xfrm>
            <a:off x="6708175" y="2325217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19" type="subTitle"/>
          </p:nvPr>
        </p:nvSpPr>
        <p:spPr>
          <a:xfrm>
            <a:off x="2457750" y="3991542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20" type="subTitle"/>
          </p:nvPr>
        </p:nvSpPr>
        <p:spPr>
          <a:xfrm>
            <a:off x="5142375" y="3991542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orum"/>
              <a:buNone/>
              <a:defRPr sz="12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39" name="Google Shape;139;p19"/>
          <p:cNvSpPr txBox="1"/>
          <p:nvPr>
            <p:ph idx="21" type="subTitle"/>
          </p:nvPr>
        </p:nvSpPr>
        <p:spPr>
          <a:xfrm>
            <a:off x="7825725" y="3991542"/>
            <a:ext cx="1115700" cy="1569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22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1" name="Google Shape;141;p19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Medium">
  <p:cSld name="BLANK_1_1_2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/>
          <p:nvPr>
            <p:ph idx="2" type="pic"/>
          </p:nvPr>
        </p:nvSpPr>
        <p:spPr>
          <a:xfrm>
            <a:off x="228600" y="1512356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44" name="Google Shape;144;p20"/>
          <p:cNvSpPr txBox="1"/>
          <p:nvPr>
            <p:ph idx="1" type="subTitle"/>
          </p:nvPr>
        </p:nvSpPr>
        <p:spPr>
          <a:xfrm>
            <a:off x="1305750" y="2370426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45" name="Google Shape;145;p20"/>
          <p:cNvSpPr txBox="1"/>
          <p:nvPr>
            <p:ph idx="3" type="subTitle"/>
          </p:nvPr>
        </p:nvSpPr>
        <p:spPr>
          <a:xfrm>
            <a:off x="1305750" y="2829850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46" name="Google Shape;146;p20"/>
          <p:cNvSpPr/>
          <p:nvPr>
            <p:ph idx="4" type="pic"/>
          </p:nvPr>
        </p:nvSpPr>
        <p:spPr>
          <a:xfrm>
            <a:off x="228600" y="3173818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47" name="Google Shape;147;p20"/>
          <p:cNvSpPr txBox="1"/>
          <p:nvPr>
            <p:ph idx="5" type="subTitle"/>
          </p:nvPr>
        </p:nvSpPr>
        <p:spPr>
          <a:xfrm>
            <a:off x="1305750" y="4031889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6" type="subTitle"/>
          </p:nvPr>
        </p:nvSpPr>
        <p:spPr>
          <a:xfrm>
            <a:off x="1305750" y="4491312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49" name="Google Shape;149;p20"/>
          <p:cNvSpPr/>
          <p:nvPr>
            <p:ph idx="7" type="pic"/>
          </p:nvPr>
        </p:nvSpPr>
        <p:spPr>
          <a:xfrm>
            <a:off x="3154650" y="1512356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50" name="Google Shape;150;p20"/>
          <p:cNvSpPr txBox="1"/>
          <p:nvPr>
            <p:ph idx="8" type="subTitle"/>
          </p:nvPr>
        </p:nvSpPr>
        <p:spPr>
          <a:xfrm>
            <a:off x="4231800" y="2370426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idx="9" type="subTitle"/>
          </p:nvPr>
        </p:nvSpPr>
        <p:spPr>
          <a:xfrm>
            <a:off x="4231800" y="2829850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52" name="Google Shape;152;p20"/>
          <p:cNvSpPr/>
          <p:nvPr>
            <p:ph idx="13" type="pic"/>
          </p:nvPr>
        </p:nvSpPr>
        <p:spPr>
          <a:xfrm>
            <a:off x="3154650" y="3173818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53" name="Google Shape;153;p20"/>
          <p:cNvSpPr txBox="1"/>
          <p:nvPr>
            <p:ph idx="14" type="subTitle"/>
          </p:nvPr>
        </p:nvSpPr>
        <p:spPr>
          <a:xfrm>
            <a:off x="4231800" y="4031889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54" name="Google Shape;154;p20"/>
          <p:cNvSpPr/>
          <p:nvPr>
            <p:ph idx="15" type="pic"/>
          </p:nvPr>
        </p:nvSpPr>
        <p:spPr>
          <a:xfrm>
            <a:off x="6080700" y="1512356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55" name="Google Shape;155;p20"/>
          <p:cNvSpPr txBox="1"/>
          <p:nvPr>
            <p:ph idx="16" type="subTitle"/>
          </p:nvPr>
        </p:nvSpPr>
        <p:spPr>
          <a:xfrm>
            <a:off x="7157850" y="2370426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56" name="Google Shape;156;p20"/>
          <p:cNvSpPr txBox="1"/>
          <p:nvPr>
            <p:ph idx="17" type="subTitle"/>
          </p:nvPr>
        </p:nvSpPr>
        <p:spPr>
          <a:xfrm>
            <a:off x="7157850" y="2829850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57" name="Google Shape;157;p20"/>
          <p:cNvSpPr/>
          <p:nvPr>
            <p:ph idx="18" type="pic"/>
          </p:nvPr>
        </p:nvSpPr>
        <p:spPr>
          <a:xfrm>
            <a:off x="6080700" y="3173818"/>
            <a:ext cx="1074900" cy="15051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58" name="Google Shape;158;p20"/>
          <p:cNvSpPr txBox="1"/>
          <p:nvPr>
            <p:ph idx="19" type="subTitle"/>
          </p:nvPr>
        </p:nvSpPr>
        <p:spPr>
          <a:xfrm>
            <a:off x="7157850" y="4031889"/>
            <a:ext cx="1615500" cy="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59" name="Google Shape;159;p20"/>
          <p:cNvSpPr txBox="1"/>
          <p:nvPr>
            <p:ph idx="20" type="subTitle"/>
          </p:nvPr>
        </p:nvSpPr>
        <p:spPr>
          <a:xfrm>
            <a:off x="4250800" y="4491312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60" name="Google Shape;160;p20"/>
          <p:cNvSpPr txBox="1"/>
          <p:nvPr>
            <p:ph idx="21" type="subTitle"/>
          </p:nvPr>
        </p:nvSpPr>
        <p:spPr>
          <a:xfrm>
            <a:off x="7157850" y="4491312"/>
            <a:ext cx="1445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61" name="Google Shape;161;p20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62" name="Google Shape;162;p20"/>
          <p:cNvSpPr txBox="1"/>
          <p:nvPr>
            <p:ph idx="22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20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Large">
  <p:cSld name="BLANK_1_1_2_1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6" name="Google Shape;166;p21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7" name="Google Shape;167;p21"/>
          <p:cNvSpPr txBox="1"/>
          <p:nvPr>
            <p:ph idx="2" type="subTitle"/>
          </p:nvPr>
        </p:nvSpPr>
        <p:spPr>
          <a:xfrm>
            <a:off x="228600" y="3337825"/>
            <a:ext cx="2118600" cy="345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68" name="Google Shape;168;p21"/>
          <p:cNvSpPr txBox="1"/>
          <p:nvPr>
            <p:ph idx="3" type="subTitle"/>
          </p:nvPr>
        </p:nvSpPr>
        <p:spPr>
          <a:xfrm>
            <a:off x="228600" y="3547550"/>
            <a:ext cx="2062200" cy="345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69" name="Google Shape;169;p21"/>
          <p:cNvSpPr/>
          <p:nvPr>
            <p:ph idx="4" type="pic"/>
          </p:nvPr>
        </p:nvSpPr>
        <p:spPr>
          <a:xfrm>
            <a:off x="228600" y="1457950"/>
            <a:ext cx="1023900" cy="15363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70" name="Google Shape;170;p21"/>
          <p:cNvSpPr txBox="1"/>
          <p:nvPr>
            <p:ph idx="5" type="body"/>
          </p:nvPr>
        </p:nvSpPr>
        <p:spPr>
          <a:xfrm>
            <a:off x="228600" y="3939125"/>
            <a:ext cx="17853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71" name="Google Shape;171;p21"/>
          <p:cNvSpPr txBox="1"/>
          <p:nvPr>
            <p:ph idx="6" type="subTitle"/>
          </p:nvPr>
        </p:nvSpPr>
        <p:spPr>
          <a:xfrm>
            <a:off x="2423700" y="3337825"/>
            <a:ext cx="2118600" cy="345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72" name="Google Shape;172;p21"/>
          <p:cNvSpPr txBox="1"/>
          <p:nvPr>
            <p:ph idx="7" type="subTitle"/>
          </p:nvPr>
        </p:nvSpPr>
        <p:spPr>
          <a:xfrm>
            <a:off x="2423700" y="3547550"/>
            <a:ext cx="2118600" cy="345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73" name="Google Shape;173;p21"/>
          <p:cNvSpPr/>
          <p:nvPr>
            <p:ph idx="8" type="pic"/>
          </p:nvPr>
        </p:nvSpPr>
        <p:spPr>
          <a:xfrm>
            <a:off x="2423700" y="1457950"/>
            <a:ext cx="1023900" cy="15363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74" name="Google Shape;174;p21"/>
          <p:cNvSpPr txBox="1"/>
          <p:nvPr>
            <p:ph idx="9" type="body"/>
          </p:nvPr>
        </p:nvSpPr>
        <p:spPr>
          <a:xfrm>
            <a:off x="2423700" y="3939125"/>
            <a:ext cx="17853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75" name="Google Shape;175;p21"/>
          <p:cNvSpPr txBox="1"/>
          <p:nvPr>
            <p:ph idx="13" type="subTitle"/>
          </p:nvPr>
        </p:nvSpPr>
        <p:spPr>
          <a:xfrm>
            <a:off x="4618800" y="3337827"/>
            <a:ext cx="2062200" cy="345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76" name="Google Shape;176;p21"/>
          <p:cNvSpPr txBox="1"/>
          <p:nvPr>
            <p:ph idx="14" type="subTitle"/>
          </p:nvPr>
        </p:nvSpPr>
        <p:spPr>
          <a:xfrm>
            <a:off x="4618800" y="3547550"/>
            <a:ext cx="2062200" cy="345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77" name="Google Shape;177;p21"/>
          <p:cNvSpPr/>
          <p:nvPr>
            <p:ph idx="15" type="pic"/>
          </p:nvPr>
        </p:nvSpPr>
        <p:spPr>
          <a:xfrm>
            <a:off x="4618800" y="1457950"/>
            <a:ext cx="1023900" cy="15363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78" name="Google Shape;178;p21"/>
          <p:cNvSpPr txBox="1"/>
          <p:nvPr>
            <p:ph idx="16" type="body"/>
          </p:nvPr>
        </p:nvSpPr>
        <p:spPr>
          <a:xfrm>
            <a:off x="4618800" y="3939125"/>
            <a:ext cx="17853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79" name="Google Shape;179;p21"/>
          <p:cNvSpPr txBox="1"/>
          <p:nvPr>
            <p:ph idx="17" type="subTitle"/>
          </p:nvPr>
        </p:nvSpPr>
        <p:spPr>
          <a:xfrm>
            <a:off x="6796750" y="3337800"/>
            <a:ext cx="2118600" cy="345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80" name="Google Shape;180;p21"/>
          <p:cNvSpPr txBox="1"/>
          <p:nvPr>
            <p:ph idx="18" type="subTitle"/>
          </p:nvPr>
        </p:nvSpPr>
        <p:spPr>
          <a:xfrm>
            <a:off x="6796750" y="3547550"/>
            <a:ext cx="2118600" cy="345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DM Sans Light"/>
              <a:buNone/>
              <a:defRPr sz="900">
                <a:solidFill>
                  <a:schemeClr val="accent1"/>
                </a:solidFill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181" name="Google Shape;181;p21"/>
          <p:cNvSpPr/>
          <p:nvPr>
            <p:ph idx="19" type="pic"/>
          </p:nvPr>
        </p:nvSpPr>
        <p:spPr>
          <a:xfrm>
            <a:off x="6796738" y="1457950"/>
            <a:ext cx="1023900" cy="1536300"/>
          </a:xfrm>
          <a:prstGeom prst="roundRect">
            <a:avLst>
              <a:gd fmla="val 17439" name="adj"/>
            </a:avLst>
          </a:prstGeom>
          <a:noFill/>
          <a:ln>
            <a:noFill/>
          </a:ln>
        </p:spPr>
      </p:sp>
      <p:sp>
        <p:nvSpPr>
          <p:cNvPr id="182" name="Google Shape;182;p21"/>
          <p:cNvSpPr txBox="1"/>
          <p:nvPr>
            <p:ph idx="20" type="body"/>
          </p:nvPr>
        </p:nvSpPr>
        <p:spPr>
          <a:xfrm>
            <a:off x="6796750" y="3939125"/>
            <a:ext cx="17853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 Alt 1">
  <p:cSld name="CUSTOM_4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22"/>
          <p:cNvSpPr txBox="1"/>
          <p:nvPr>
            <p:ph idx="2" type="body"/>
          </p:nvPr>
        </p:nvSpPr>
        <p:spPr>
          <a:xfrm>
            <a:off x="6231000" y="3124025"/>
            <a:ext cx="2684400" cy="50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idx="3" type="body"/>
          </p:nvPr>
        </p:nvSpPr>
        <p:spPr>
          <a:xfrm>
            <a:off x="6231000" y="4241250"/>
            <a:ext cx="2751300" cy="507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188" name="Google Shape;188;p22"/>
          <p:cNvSpPr txBox="1"/>
          <p:nvPr>
            <p:ph idx="4" type="subTitle"/>
          </p:nvPr>
        </p:nvSpPr>
        <p:spPr>
          <a:xfrm>
            <a:off x="6231000" y="3897900"/>
            <a:ext cx="2913000" cy="24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5" type="subTitle"/>
          </p:nvPr>
        </p:nvSpPr>
        <p:spPr>
          <a:xfrm>
            <a:off x="6231000" y="2780875"/>
            <a:ext cx="2913000" cy="24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0" name="Google Shape;190;p22"/>
          <p:cNvSpPr txBox="1"/>
          <p:nvPr>
            <p:ph idx="6" type="subTitle"/>
          </p:nvPr>
        </p:nvSpPr>
        <p:spPr>
          <a:xfrm>
            <a:off x="6231000" y="1459700"/>
            <a:ext cx="2913000" cy="246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1" name="Google Shape;191;p22"/>
          <p:cNvSpPr txBox="1"/>
          <p:nvPr>
            <p:ph idx="7" type="subTitle"/>
          </p:nvPr>
        </p:nvSpPr>
        <p:spPr>
          <a:xfrm>
            <a:off x="2872500" y="3328000"/>
            <a:ext cx="2834700" cy="326400"/>
          </a:xfrm>
          <a:prstGeom prst="rect">
            <a:avLst/>
          </a:prstGeom>
        </p:spPr>
        <p:txBody>
          <a:bodyPr anchorCtr="0" anchor="t" bIns="91425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orum"/>
              <a:buNone/>
              <a:defRPr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2" name="Google Shape;192;p22"/>
          <p:cNvSpPr txBox="1"/>
          <p:nvPr>
            <p:ph type="title"/>
          </p:nvPr>
        </p:nvSpPr>
        <p:spPr>
          <a:xfrm>
            <a:off x="228600" y="399332"/>
            <a:ext cx="2834700" cy="6120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3" name="Google Shape;193;p22"/>
          <p:cNvSpPr/>
          <p:nvPr>
            <p:ph idx="8" type="pic"/>
          </p:nvPr>
        </p:nvSpPr>
        <p:spPr>
          <a:xfrm>
            <a:off x="228450" y="1459775"/>
            <a:ext cx="2101200" cy="143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94" name="Google Shape;194;p22"/>
          <p:cNvSpPr txBox="1"/>
          <p:nvPr>
            <p:ph idx="9" type="subTitle"/>
          </p:nvPr>
        </p:nvSpPr>
        <p:spPr>
          <a:xfrm>
            <a:off x="228450" y="3052975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5" name="Google Shape;195;p22"/>
          <p:cNvSpPr txBox="1"/>
          <p:nvPr>
            <p:ph idx="13" type="subTitle"/>
          </p:nvPr>
        </p:nvSpPr>
        <p:spPr>
          <a:xfrm>
            <a:off x="228450" y="3350375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6" name="Google Shape;196;p22"/>
          <p:cNvSpPr txBox="1"/>
          <p:nvPr>
            <p:ph idx="14" type="subTitle"/>
          </p:nvPr>
        </p:nvSpPr>
        <p:spPr>
          <a:xfrm>
            <a:off x="228450" y="3648065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7" name="Google Shape;197;p22"/>
          <p:cNvSpPr txBox="1"/>
          <p:nvPr>
            <p:ph idx="15" type="subTitle"/>
          </p:nvPr>
        </p:nvSpPr>
        <p:spPr>
          <a:xfrm>
            <a:off x="228450" y="3945765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8" name="Google Shape;198;p22"/>
          <p:cNvSpPr txBox="1"/>
          <p:nvPr>
            <p:ph idx="16" type="subTitle"/>
          </p:nvPr>
        </p:nvSpPr>
        <p:spPr>
          <a:xfrm>
            <a:off x="228450" y="4241899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199" name="Google Shape;199;p22"/>
          <p:cNvSpPr txBox="1"/>
          <p:nvPr>
            <p:ph idx="17" type="subTitle"/>
          </p:nvPr>
        </p:nvSpPr>
        <p:spPr>
          <a:xfrm>
            <a:off x="228450" y="4540679"/>
            <a:ext cx="10101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Forum"/>
              <a:buNone/>
              <a:defRPr sz="1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00" name="Google Shape;200;p22"/>
          <p:cNvSpPr txBox="1"/>
          <p:nvPr>
            <p:ph idx="18" type="subTitle"/>
          </p:nvPr>
        </p:nvSpPr>
        <p:spPr>
          <a:xfrm>
            <a:off x="1275750" y="3052380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1" name="Google Shape;201;p22"/>
          <p:cNvSpPr txBox="1"/>
          <p:nvPr>
            <p:ph idx="19" type="subTitle"/>
          </p:nvPr>
        </p:nvSpPr>
        <p:spPr>
          <a:xfrm>
            <a:off x="1275750" y="3349779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2" name="Google Shape;202;p22"/>
          <p:cNvSpPr txBox="1"/>
          <p:nvPr>
            <p:ph idx="20" type="subTitle"/>
          </p:nvPr>
        </p:nvSpPr>
        <p:spPr>
          <a:xfrm>
            <a:off x="1275750" y="3647468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3" name="Google Shape;203;p22"/>
          <p:cNvSpPr txBox="1"/>
          <p:nvPr>
            <p:ph idx="21" type="subTitle"/>
          </p:nvPr>
        </p:nvSpPr>
        <p:spPr>
          <a:xfrm>
            <a:off x="1275750" y="3945167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4" name="Google Shape;204;p22"/>
          <p:cNvSpPr txBox="1"/>
          <p:nvPr>
            <p:ph idx="22" type="subTitle"/>
          </p:nvPr>
        </p:nvSpPr>
        <p:spPr>
          <a:xfrm>
            <a:off x="1275750" y="4241301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5" name="Google Shape;205;p22"/>
          <p:cNvSpPr txBox="1"/>
          <p:nvPr>
            <p:ph idx="23" type="subTitle"/>
          </p:nvPr>
        </p:nvSpPr>
        <p:spPr>
          <a:xfrm>
            <a:off x="1275750" y="4540080"/>
            <a:ext cx="1053900" cy="11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6" name="Google Shape;206;p22"/>
          <p:cNvSpPr txBox="1"/>
          <p:nvPr>
            <p:ph idx="24" type="subTitle"/>
          </p:nvPr>
        </p:nvSpPr>
        <p:spPr>
          <a:xfrm>
            <a:off x="2863000" y="1925972"/>
            <a:ext cx="2684400" cy="97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07" name="Google Shape;207;p22"/>
          <p:cNvSpPr txBox="1"/>
          <p:nvPr>
            <p:ph idx="25" type="subTitle"/>
          </p:nvPr>
        </p:nvSpPr>
        <p:spPr>
          <a:xfrm>
            <a:off x="2863000" y="3668715"/>
            <a:ext cx="2560500" cy="124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08" name="Google Shape;208;p22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9" name="Google Shape;209;p22"/>
          <p:cNvSpPr txBox="1"/>
          <p:nvPr>
            <p:ph idx="26" type="subTitle"/>
          </p:nvPr>
        </p:nvSpPr>
        <p:spPr>
          <a:xfrm>
            <a:off x="6231000" y="1801500"/>
            <a:ext cx="13182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10" name="Google Shape;210;p22"/>
          <p:cNvSpPr txBox="1"/>
          <p:nvPr>
            <p:ph idx="27" type="subTitle"/>
          </p:nvPr>
        </p:nvSpPr>
        <p:spPr>
          <a:xfrm>
            <a:off x="6231000" y="2190625"/>
            <a:ext cx="13182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11" name="Google Shape;211;p22"/>
          <p:cNvSpPr txBox="1"/>
          <p:nvPr>
            <p:ph idx="28" type="subTitle"/>
          </p:nvPr>
        </p:nvSpPr>
        <p:spPr>
          <a:xfrm>
            <a:off x="7597200" y="2190625"/>
            <a:ext cx="13182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12" name="Google Shape;212;p22"/>
          <p:cNvSpPr txBox="1"/>
          <p:nvPr>
            <p:ph idx="29" type="subTitle"/>
          </p:nvPr>
        </p:nvSpPr>
        <p:spPr>
          <a:xfrm>
            <a:off x="7597200" y="1801500"/>
            <a:ext cx="13182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 Alt 2">
  <p:cSld name="CUSTOM_4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>
            <p:ph idx="1" type="body"/>
          </p:nvPr>
        </p:nvSpPr>
        <p:spPr>
          <a:xfrm>
            <a:off x="2857500" y="1803950"/>
            <a:ext cx="3132000" cy="630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15" name="Google Shape;215;p23"/>
          <p:cNvSpPr txBox="1"/>
          <p:nvPr>
            <p:ph idx="2" type="body"/>
          </p:nvPr>
        </p:nvSpPr>
        <p:spPr>
          <a:xfrm>
            <a:off x="232075" y="1803950"/>
            <a:ext cx="2094900" cy="63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16" name="Google Shape;216;p23"/>
          <p:cNvSpPr txBox="1"/>
          <p:nvPr>
            <p:ph idx="3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7" name="Google Shape;217;p23"/>
          <p:cNvSpPr txBox="1"/>
          <p:nvPr>
            <p:ph idx="4" type="subTitle"/>
          </p:nvPr>
        </p:nvSpPr>
        <p:spPr>
          <a:xfrm>
            <a:off x="232075" y="1461175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18" name="Google Shape;218;p23"/>
          <p:cNvSpPr txBox="1"/>
          <p:nvPr>
            <p:ph type="title"/>
          </p:nvPr>
        </p:nvSpPr>
        <p:spPr>
          <a:xfrm>
            <a:off x="228600" y="399332"/>
            <a:ext cx="2834700" cy="6120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orum"/>
              <a:buNone/>
              <a:defRPr sz="2800"/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19" name="Google Shape;219;p23"/>
          <p:cNvSpPr txBox="1"/>
          <p:nvPr>
            <p:ph idx="5" type="subTitle"/>
          </p:nvPr>
        </p:nvSpPr>
        <p:spPr>
          <a:xfrm>
            <a:off x="235800" y="4357700"/>
            <a:ext cx="10083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0" name="Google Shape;220;p23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1" name="Google Shape;221;p23"/>
          <p:cNvSpPr txBox="1"/>
          <p:nvPr>
            <p:ph idx="6" type="subTitle"/>
          </p:nvPr>
        </p:nvSpPr>
        <p:spPr>
          <a:xfrm>
            <a:off x="232075" y="2526010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22" name="Google Shape;222;p23"/>
          <p:cNvSpPr txBox="1"/>
          <p:nvPr>
            <p:ph idx="7" type="subTitle"/>
          </p:nvPr>
        </p:nvSpPr>
        <p:spPr>
          <a:xfrm>
            <a:off x="232075" y="3993715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23" name="Google Shape;223;p23"/>
          <p:cNvSpPr txBox="1"/>
          <p:nvPr>
            <p:ph idx="8" type="subTitle"/>
          </p:nvPr>
        </p:nvSpPr>
        <p:spPr>
          <a:xfrm>
            <a:off x="1324825" y="4357700"/>
            <a:ext cx="1008300" cy="31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Light"/>
              <a:buNone/>
              <a:defRPr sz="10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4" name="Google Shape;224;p23"/>
          <p:cNvSpPr txBox="1"/>
          <p:nvPr>
            <p:ph idx="9" type="subTitle"/>
          </p:nvPr>
        </p:nvSpPr>
        <p:spPr>
          <a:xfrm>
            <a:off x="230577" y="287730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5" name="Google Shape;225;p23"/>
          <p:cNvSpPr txBox="1"/>
          <p:nvPr>
            <p:ph idx="13" type="subTitle"/>
          </p:nvPr>
        </p:nvSpPr>
        <p:spPr>
          <a:xfrm>
            <a:off x="230577" y="319595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6" name="Google Shape;226;p23"/>
          <p:cNvSpPr txBox="1"/>
          <p:nvPr>
            <p:ph idx="14" type="subTitle"/>
          </p:nvPr>
        </p:nvSpPr>
        <p:spPr>
          <a:xfrm>
            <a:off x="230577" y="3514375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7" name="Google Shape;227;p23"/>
          <p:cNvSpPr txBox="1"/>
          <p:nvPr>
            <p:ph idx="15" type="subTitle"/>
          </p:nvPr>
        </p:nvSpPr>
        <p:spPr>
          <a:xfrm>
            <a:off x="1330977" y="287730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8" name="Google Shape;228;p23"/>
          <p:cNvSpPr txBox="1"/>
          <p:nvPr>
            <p:ph idx="16" type="subTitle"/>
          </p:nvPr>
        </p:nvSpPr>
        <p:spPr>
          <a:xfrm>
            <a:off x="1330977" y="319595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29" name="Google Shape;229;p23"/>
          <p:cNvSpPr txBox="1"/>
          <p:nvPr>
            <p:ph idx="17" type="subTitle"/>
          </p:nvPr>
        </p:nvSpPr>
        <p:spPr>
          <a:xfrm>
            <a:off x="1330977" y="3514375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30" name="Google Shape;230;p23"/>
          <p:cNvSpPr txBox="1"/>
          <p:nvPr>
            <p:ph idx="18" type="subTitle"/>
          </p:nvPr>
        </p:nvSpPr>
        <p:spPr>
          <a:xfrm>
            <a:off x="2857500" y="1461175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31" name="Google Shape;231;p23"/>
          <p:cNvSpPr txBox="1"/>
          <p:nvPr>
            <p:ph idx="19" type="subTitle"/>
          </p:nvPr>
        </p:nvSpPr>
        <p:spPr>
          <a:xfrm>
            <a:off x="2857500" y="2526271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32" name="Google Shape;232;p23"/>
          <p:cNvSpPr txBox="1"/>
          <p:nvPr>
            <p:ph idx="20" type="subTitle"/>
          </p:nvPr>
        </p:nvSpPr>
        <p:spPr>
          <a:xfrm>
            <a:off x="2857500" y="3992371"/>
            <a:ext cx="21915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33" name="Google Shape;233;p23"/>
          <p:cNvSpPr txBox="1"/>
          <p:nvPr>
            <p:ph idx="21" type="subTitle"/>
          </p:nvPr>
        </p:nvSpPr>
        <p:spPr>
          <a:xfrm>
            <a:off x="2857502" y="287730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34" name="Google Shape;234;p23"/>
          <p:cNvSpPr txBox="1"/>
          <p:nvPr>
            <p:ph idx="22" type="subTitle"/>
          </p:nvPr>
        </p:nvSpPr>
        <p:spPr>
          <a:xfrm>
            <a:off x="2857502" y="3195950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35" name="Google Shape;235;p23"/>
          <p:cNvSpPr txBox="1"/>
          <p:nvPr>
            <p:ph idx="23" type="subTitle"/>
          </p:nvPr>
        </p:nvSpPr>
        <p:spPr>
          <a:xfrm>
            <a:off x="2857502" y="3514375"/>
            <a:ext cx="9960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36" name="Google Shape;236;p23"/>
          <p:cNvSpPr txBox="1"/>
          <p:nvPr>
            <p:ph idx="24" type="subTitle"/>
          </p:nvPr>
        </p:nvSpPr>
        <p:spPr>
          <a:xfrm>
            <a:off x="6231050" y="1461175"/>
            <a:ext cx="26844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37" name="Google Shape;237;p23"/>
          <p:cNvSpPr txBox="1"/>
          <p:nvPr>
            <p:ph idx="25" type="subTitle"/>
          </p:nvPr>
        </p:nvSpPr>
        <p:spPr>
          <a:xfrm>
            <a:off x="6231050" y="3257297"/>
            <a:ext cx="2684400" cy="246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Forum"/>
              <a:buNone/>
              <a:defRPr sz="1600">
                <a:solidFill>
                  <a:schemeClr val="accent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38" name="Google Shape;238;p23"/>
          <p:cNvSpPr txBox="1"/>
          <p:nvPr>
            <p:ph idx="26" type="subTitle"/>
          </p:nvPr>
        </p:nvSpPr>
        <p:spPr>
          <a:xfrm>
            <a:off x="6231050" y="1803600"/>
            <a:ext cx="14757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39" name="Google Shape;239;p23"/>
          <p:cNvSpPr txBox="1"/>
          <p:nvPr>
            <p:ph idx="27" type="subTitle"/>
          </p:nvPr>
        </p:nvSpPr>
        <p:spPr>
          <a:xfrm>
            <a:off x="6231050" y="2056043"/>
            <a:ext cx="14757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40" name="Google Shape;240;p23"/>
          <p:cNvSpPr txBox="1"/>
          <p:nvPr>
            <p:ph idx="28" type="subTitle"/>
          </p:nvPr>
        </p:nvSpPr>
        <p:spPr>
          <a:xfrm>
            <a:off x="6231050" y="2308487"/>
            <a:ext cx="14757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41" name="Google Shape;241;p23"/>
          <p:cNvSpPr txBox="1"/>
          <p:nvPr>
            <p:ph idx="29" type="subTitle"/>
          </p:nvPr>
        </p:nvSpPr>
        <p:spPr>
          <a:xfrm>
            <a:off x="6231050" y="2560930"/>
            <a:ext cx="14757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  <p:sp>
        <p:nvSpPr>
          <p:cNvPr id="242" name="Google Shape;242;p23"/>
          <p:cNvSpPr txBox="1"/>
          <p:nvPr>
            <p:ph idx="30" type="subTitle"/>
          </p:nvPr>
        </p:nvSpPr>
        <p:spPr>
          <a:xfrm>
            <a:off x="6231050" y="2813374"/>
            <a:ext cx="1475700" cy="126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 Light"/>
              <a:buNone/>
              <a:defRPr sz="900">
                <a:latin typeface="DM Sans Light"/>
                <a:ea typeface="DM Sans Light"/>
                <a:cs typeface="DM Sans Light"/>
                <a:sym typeface="DM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only">
  <p:cSld name="BLANK_1_1_1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24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46" name="Google Shape;246;p24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steps">
  <p:cSld name="BLANK_1_1_1_1_3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25"/>
          <p:cNvSpPr txBox="1"/>
          <p:nvPr>
            <p:ph idx="2" type="subTitle"/>
          </p:nvPr>
        </p:nvSpPr>
        <p:spPr>
          <a:xfrm>
            <a:off x="333888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Font typeface="Forum"/>
              <a:buNone/>
              <a:defRPr sz="7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50" name="Google Shape;250;p25"/>
          <p:cNvSpPr txBox="1"/>
          <p:nvPr>
            <p:ph idx="3" type="subTitle"/>
          </p:nvPr>
        </p:nvSpPr>
        <p:spPr>
          <a:xfrm>
            <a:off x="2084963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Font typeface="Forum"/>
              <a:buNone/>
              <a:defRPr sz="7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51" name="Google Shape;251;p25"/>
          <p:cNvSpPr txBox="1"/>
          <p:nvPr>
            <p:ph idx="4" type="subTitle"/>
          </p:nvPr>
        </p:nvSpPr>
        <p:spPr>
          <a:xfrm>
            <a:off x="3783713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Font typeface="Forum"/>
              <a:buNone/>
              <a:defRPr sz="7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52" name="Google Shape;252;p25"/>
          <p:cNvSpPr txBox="1"/>
          <p:nvPr>
            <p:ph idx="5" type="subTitle"/>
          </p:nvPr>
        </p:nvSpPr>
        <p:spPr>
          <a:xfrm>
            <a:off x="7521925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Font typeface="Forum"/>
              <a:buNone/>
              <a:defRPr sz="72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orum"/>
              <a:buNone/>
              <a:defRPr>
                <a:solidFill>
                  <a:schemeClr val="accent4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53" name="Google Shape;253;p25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54" name="Google Shape;254;p25"/>
          <p:cNvSpPr txBox="1"/>
          <p:nvPr>
            <p:ph idx="6" type="subTitle"/>
          </p:nvPr>
        </p:nvSpPr>
        <p:spPr>
          <a:xfrm>
            <a:off x="228600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5" name="Google Shape;255;p25"/>
          <p:cNvSpPr txBox="1"/>
          <p:nvPr>
            <p:ph idx="7" type="subTitle"/>
          </p:nvPr>
        </p:nvSpPr>
        <p:spPr>
          <a:xfrm>
            <a:off x="197967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6" name="Google Shape;256;p25"/>
          <p:cNvSpPr txBox="1"/>
          <p:nvPr>
            <p:ph idx="8" type="subTitle"/>
          </p:nvPr>
        </p:nvSpPr>
        <p:spPr>
          <a:xfrm>
            <a:off x="367842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7" name="Google Shape;257;p25"/>
          <p:cNvSpPr txBox="1"/>
          <p:nvPr>
            <p:ph idx="9" type="subTitle"/>
          </p:nvPr>
        </p:nvSpPr>
        <p:spPr>
          <a:xfrm>
            <a:off x="5554425" y="278952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8" name="Google Shape;258;p25"/>
          <p:cNvSpPr txBox="1"/>
          <p:nvPr>
            <p:ph idx="13" type="subTitle"/>
          </p:nvPr>
        </p:nvSpPr>
        <p:spPr>
          <a:xfrm>
            <a:off x="741662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DM Sans"/>
              <a:buNone/>
              <a:defRPr sz="10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25"/>
          <p:cNvSpPr txBox="1"/>
          <p:nvPr>
            <p:ph idx="14" type="subTitle"/>
          </p:nvPr>
        </p:nvSpPr>
        <p:spPr>
          <a:xfrm>
            <a:off x="5659713" y="2324029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Forum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60" name="Google Shape;260;p25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PIs">
  <p:cSld name="CUSTOM_5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3" name="Google Shape;263;p26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26"/>
          <p:cNvSpPr txBox="1"/>
          <p:nvPr>
            <p:ph idx="2" type="body"/>
          </p:nvPr>
        </p:nvSpPr>
        <p:spPr>
          <a:xfrm>
            <a:off x="232375" y="2557050"/>
            <a:ext cx="2101200" cy="6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65" name="Google Shape;265;p26"/>
          <p:cNvSpPr txBox="1"/>
          <p:nvPr>
            <p:ph idx="3" type="subTitle"/>
          </p:nvPr>
        </p:nvSpPr>
        <p:spPr>
          <a:xfrm>
            <a:off x="233650" y="2062800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66" name="Google Shape;266;p26"/>
          <p:cNvSpPr txBox="1"/>
          <p:nvPr>
            <p:ph idx="4" type="subTitle"/>
          </p:nvPr>
        </p:nvSpPr>
        <p:spPr>
          <a:xfrm>
            <a:off x="2423700" y="2064300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67" name="Google Shape;267;p26"/>
          <p:cNvSpPr txBox="1"/>
          <p:nvPr>
            <p:ph idx="5" type="subTitle"/>
          </p:nvPr>
        </p:nvSpPr>
        <p:spPr>
          <a:xfrm>
            <a:off x="4618800" y="2062800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68" name="Google Shape;268;p26"/>
          <p:cNvSpPr txBox="1"/>
          <p:nvPr>
            <p:ph idx="6" type="subTitle"/>
          </p:nvPr>
        </p:nvSpPr>
        <p:spPr>
          <a:xfrm>
            <a:off x="6813900" y="2062800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69" name="Google Shape;269;p26"/>
          <p:cNvSpPr txBox="1"/>
          <p:nvPr>
            <p:ph idx="7" type="body"/>
          </p:nvPr>
        </p:nvSpPr>
        <p:spPr>
          <a:xfrm>
            <a:off x="2423850" y="2557050"/>
            <a:ext cx="2101200" cy="6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70" name="Google Shape;270;p26"/>
          <p:cNvSpPr txBox="1"/>
          <p:nvPr>
            <p:ph idx="8" type="body"/>
          </p:nvPr>
        </p:nvSpPr>
        <p:spPr>
          <a:xfrm>
            <a:off x="4615325" y="2553000"/>
            <a:ext cx="2101200" cy="6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71" name="Google Shape;271;p26"/>
          <p:cNvSpPr txBox="1"/>
          <p:nvPr>
            <p:ph idx="9" type="body"/>
          </p:nvPr>
        </p:nvSpPr>
        <p:spPr>
          <a:xfrm>
            <a:off x="6806800" y="2553000"/>
            <a:ext cx="2101200" cy="6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272" name="Google Shape;272;p26"/>
          <p:cNvSpPr txBox="1"/>
          <p:nvPr>
            <p:ph idx="13" type="subTitle"/>
          </p:nvPr>
        </p:nvSpPr>
        <p:spPr>
          <a:xfrm>
            <a:off x="433925" y="3625550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3" name="Google Shape;273;p26"/>
          <p:cNvSpPr txBox="1"/>
          <p:nvPr>
            <p:ph idx="14" type="subTitle"/>
          </p:nvPr>
        </p:nvSpPr>
        <p:spPr>
          <a:xfrm>
            <a:off x="433925" y="404615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4" name="Google Shape;274;p26"/>
          <p:cNvSpPr txBox="1"/>
          <p:nvPr>
            <p:ph idx="15" type="subTitle"/>
          </p:nvPr>
        </p:nvSpPr>
        <p:spPr>
          <a:xfrm>
            <a:off x="433925" y="446401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5" name="Google Shape;275;p26"/>
          <p:cNvSpPr txBox="1"/>
          <p:nvPr>
            <p:ph idx="16" type="subTitle"/>
          </p:nvPr>
        </p:nvSpPr>
        <p:spPr>
          <a:xfrm>
            <a:off x="2629113" y="3625550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6" name="Google Shape;276;p26"/>
          <p:cNvSpPr txBox="1"/>
          <p:nvPr>
            <p:ph idx="17" type="subTitle"/>
          </p:nvPr>
        </p:nvSpPr>
        <p:spPr>
          <a:xfrm>
            <a:off x="2629113" y="404615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7" name="Google Shape;277;p26"/>
          <p:cNvSpPr txBox="1"/>
          <p:nvPr>
            <p:ph idx="18" type="subTitle"/>
          </p:nvPr>
        </p:nvSpPr>
        <p:spPr>
          <a:xfrm>
            <a:off x="2629113" y="446401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8" name="Google Shape;278;p26"/>
          <p:cNvSpPr txBox="1"/>
          <p:nvPr>
            <p:ph idx="19" type="subTitle"/>
          </p:nvPr>
        </p:nvSpPr>
        <p:spPr>
          <a:xfrm>
            <a:off x="4824313" y="3625550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79" name="Google Shape;279;p26"/>
          <p:cNvSpPr txBox="1"/>
          <p:nvPr>
            <p:ph idx="20" type="subTitle"/>
          </p:nvPr>
        </p:nvSpPr>
        <p:spPr>
          <a:xfrm>
            <a:off x="4824313" y="404615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80" name="Google Shape;280;p26"/>
          <p:cNvSpPr txBox="1"/>
          <p:nvPr>
            <p:ph idx="21" type="subTitle"/>
          </p:nvPr>
        </p:nvSpPr>
        <p:spPr>
          <a:xfrm>
            <a:off x="4824313" y="446401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81" name="Google Shape;281;p26"/>
          <p:cNvSpPr txBox="1"/>
          <p:nvPr>
            <p:ph idx="22" type="subTitle"/>
          </p:nvPr>
        </p:nvSpPr>
        <p:spPr>
          <a:xfrm>
            <a:off x="7019513" y="3625550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82" name="Google Shape;282;p26"/>
          <p:cNvSpPr txBox="1"/>
          <p:nvPr>
            <p:ph idx="23" type="subTitle"/>
          </p:nvPr>
        </p:nvSpPr>
        <p:spPr>
          <a:xfrm>
            <a:off x="7019513" y="404615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83" name="Google Shape;283;p26"/>
          <p:cNvSpPr txBox="1"/>
          <p:nvPr>
            <p:ph idx="24" type="subTitle"/>
          </p:nvPr>
        </p:nvSpPr>
        <p:spPr>
          <a:xfrm>
            <a:off x="7019513" y="4464013"/>
            <a:ext cx="1896000" cy="117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orum"/>
              <a:buNone/>
              <a:defRPr sz="12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84" name="Google Shape;284;p26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285" name="Google Shape;285;p26"/>
          <p:cNvSpPr/>
          <p:nvPr>
            <p:ph idx="25" type="pic"/>
          </p:nvPr>
        </p:nvSpPr>
        <p:spPr>
          <a:xfrm>
            <a:off x="228600" y="1538225"/>
            <a:ext cx="8715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6" name="Google Shape;286;p26"/>
          <p:cNvSpPr/>
          <p:nvPr>
            <p:ph idx="26" type="pic"/>
          </p:nvPr>
        </p:nvSpPr>
        <p:spPr>
          <a:xfrm>
            <a:off x="2423700" y="1538225"/>
            <a:ext cx="8715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7" name="Google Shape;287;p26"/>
          <p:cNvSpPr/>
          <p:nvPr>
            <p:ph idx="27" type="pic"/>
          </p:nvPr>
        </p:nvSpPr>
        <p:spPr>
          <a:xfrm>
            <a:off x="4618800" y="1538225"/>
            <a:ext cx="8715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88" name="Google Shape;288;p26"/>
          <p:cNvSpPr/>
          <p:nvPr>
            <p:ph idx="28" type="pic"/>
          </p:nvPr>
        </p:nvSpPr>
        <p:spPr>
          <a:xfrm>
            <a:off x="6813900" y="1538225"/>
            <a:ext cx="8715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ideas w/ image">
  <p:cSld name="CUSTOM_5_1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/>
          <p:nvPr>
            <p:ph idx="2" type="pic"/>
          </p:nvPr>
        </p:nvSpPr>
        <p:spPr>
          <a:xfrm>
            <a:off x="3019625" y="1353263"/>
            <a:ext cx="9144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1" name="Google Shape;291;p27"/>
          <p:cNvSpPr/>
          <p:nvPr>
            <p:ph idx="3" type="pic"/>
          </p:nvPr>
        </p:nvSpPr>
        <p:spPr>
          <a:xfrm>
            <a:off x="5213463" y="1353263"/>
            <a:ext cx="9144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2" name="Google Shape;292;p27"/>
          <p:cNvSpPr/>
          <p:nvPr>
            <p:ph idx="4" type="pic"/>
          </p:nvPr>
        </p:nvSpPr>
        <p:spPr>
          <a:xfrm>
            <a:off x="7407313" y="1353263"/>
            <a:ext cx="9144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3" name="Google Shape;293;p27"/>
          <p:cNvSpPr/>
          <p:nvPr>
            <p:ph idx="5" type="pic"/>
          </p:nvPr>
        </p:nvSpPr>
        <p:spPr>
          <a:xfrm>
            <a:off x="827050" y="1353263"/>
            <a:ext cx="914400" cy="4125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294" name="Google Shape;294;p27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27"/>
          <p:cNvSpPr txBox="1"/>
          <p:nvPr>
            <p:ph idx="6" type="subTitle"/>
          </p:nvPr>
        </p:nvSpPr>
        <p:spPr>
          <a:xfrm>
            <a:off x="233650" y="1897511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96" name="Google Shape;296;p27"/>
          <p:cNvSpPr txBox="1"/>
          <p:nvPr>
            <p:ph idx="7" type="subTitle"/>
          </p:nvPr>
        </p:nvSpPr>
        <p:spPr>
          <a:xfrm>
            <a:off x="2423700" y="1897511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97" name="Google Shape;297;p27"/>
          <p:cNvSpPr txBox="1"/>
          <p:nvPr>
            <p:ph idx="8" type="subTitle"/>
          </p:nvPr>
        </p:nvSpPr>
        <p:spPr>
          <a:xfrm>
            <a:off x="4618800" y="1897511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98" name="Google Shape;298;p27"/>
          <p:cNvSpPr txBox="1"/>
          <p:nvPr>
            <p:ph idx="9" type="subTitle"/>
          </p:nvPr>
        </p:nvSpPr>
        <p:spPr>
          <a:xfrm>
            <a:off x="6813900" y="1897511"/>
            <a:ext cx="2101200" cy="452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orum"/>
              <a:buNone/>
              <a:defRPr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299" name="Google Shape;299;p27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00" name="Google Shape;300;p27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1" name="Google Shape;301;p27"/>
          <p:cNvSpPr txBox="1"/>
          <p:nvPr>
            <p:ph idx="13" type="subTitle"/>
          </p:nvPr>
        </p:nvSpPr>
        <p:spPr>
          <a:xfrm>
            <a:off x="228600" y="2481621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02" name="Google Shape;302;p27"/>
          <p:cNvSpPr txBox="1"/>
          <p:nvPr>
            <p:ph idx="14" type="subTitle"/>
          </p:nvPr>
        </p:nvSpPr>
        <p:spPr>
          <a:xfrm>
            <a:off x="228600" y="3169379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03" name="Google Shape;303;p27"/>
          <p:cNvSpPr txBox="1"/>
          <p:nvPr>
            <p:ph idx="15" type="subTitle"/>
          </p:nvPr>
        </p:nvSpPr>
        <p:spPr>
          <a:xfrm>
            <a:off x="228600" y="3857113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04" name="Google Shape;304;p27"/>
          <p:cNvSpPr txBox="1"/>
          <p:nvPr>
            <p:ph idx="16" type="subTitle"/>
          </p:nvPr>
        </p:nvSpPr>
        <p:spPr>
          <a:xfrm>
            <a:off x="228600" y="2692825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5" name="Google Shape;305;p27"/>
          <p:cNvSpPr txBox="1"/>
          <p:nvPr>
            <p:ph idx="17" type="subTitle"/>
          </p:nvPr>
        </p:nvSpPr>
        <p:spPr>
          <a:xfrm>
            <a:off x="228600" y="3380220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6" name="Google Shape;306;p27"/>
          <p:cNvSpPr txBox="1"/>
          <p:nvPr>
            <p:ph idx="18" type="subTitle"/>
          </p:nvPr>
        </p:nvSpPr>
        <p:spPr>
          <a:xfrm>
            <a:off x="228600" y="4068356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27"/>
          <p:cNvSpPr txBox="1"/>
          <p:nvPr>
            <p:ph idx="19" type="subTitle"/>
          </p:nvPr>
        </p:nvSpPr>
        <p:spPr>
          <a:xfrm>
            <a:off x="2423700" y="2481621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08" name="Google Shape;308;p27"/>
          <p:cNvSpPr txBox="1"/>
          <p:nvPr>
            <p:ph idx="20" type="subTitle"/>
          </p:nvPr>
        </p:nvSpPr>
        <p:spPr>
          <a:xfrm>
            <a:off x="2423700" y="3169379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09" name="Google Shape;309;p27"/>
          <p:cNvSpPr txBox="1"/>
          <p:nvPr>
            <p:ph idx="21" type="subTitle"/>
          </p:nvPr>
        </p:nvSpPr>
        <p:spPr>
          <a:xfrm>
            <a:off x="2423700" y="3857113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10" name="Google Shape;310;p27"/>
          <p:cNvSpPr txBox="1"/>
          <p:nvPr>
            <p:ph idx="22" type="subTitle"/>
          </p:nvPr>
        </p:nvSpPr>
        <p:spPr>
          <a:xfrm>
            <a:off x="2423700" y="2692825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27"/>
          <p:cNvSpPr txBox="1"/>
          <p:nvPr>
            <p:ph idx="23" type="subTitle"/>
          </p:nvPr>
        </p:nvSpPr>
        <p:spPr>
          <a:xfrm>
            <a:off x="2423700" y="3380220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27"/>
          <p:cNvSpPr txBox="1"/>
          <p:nvPr>
            <p:ph idx="24" type="subTitle"/>
          </p:nvPr>
        </p:nvSpPr>
        <p:spPr>
          <a:xfrm>
            <a:off x="2423700" y="4068356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27"/>
          <p:cNvSpPr txBox="1"/>
          <p:nvPr>
            <p:ph idx="25" type="subTitle"/>
          </p:nvPr>
        </p:nvSpPr>
        <p:spPr>
          <a:xfrm>
            <a:off x="4618800" y="2481621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14" name="Google Shape;314;p27"/>
          <p:cNvSpPr txBox="1"/>
          <p:nvPr>
            <p:ph idx="26" type="subTitle"/>
          </p:nvPr>
        </p:nvSpPr>
        <p:spPr>
          <a:xfrm>
            <a:off x="4618800" y="3169379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15" name="Google Shape;315;p27"/>
          <p:cNvSpPr txBox="1"/>
          <p:nvPr>
            <p:ph idx="27" type="subTitle"/>
          </p:nvPr>
        </p:nvSpPr>
        <p:spPr>
          <a:xfrm>
            <a:off x="4618800" y="3857113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16" name="Google Shape;316;p27"/>
          <p:cNvSpPr txBox="1"/>
          <p:nvPr>
            <p:ph idx="28" type="subTitle"/>
          </p:nvPr>
        </p:nvSpPr>
        <p:spPr>
          <a:xfrm>
            <a:off x="4618800" y="2692825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7" name="Google Shape;317;p27"/>
          <p:cNvSpPr txBox="1"/>
          <p:nvPr>
            <p:ph idx="29" type="subTitle"/>
          </p:nvPr>
        </p:nvSpPr>
        <p:spPr>
          <a:xfrm>
            <a:off x="4618800" y="3380220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8" name="Google Shape;318;p27"/>
          <p:cNvSpPr txBox="1"/>
          <p:nvPr>
            <p:ph idx="30" type="subTitle"/>
          </p:nvPr>
        </p:nvSpPr>
        <p:spPr>
          <a:xfrm>
            <a:off x="4618800" y="4068356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9" name="Google Shape;319;p27"/>
          <p:cNvSpPr txBox="1"/>
          <p:nvPr>
            <p:ph idx="31" type="subTitle"/>
          </p:nvPr>
        </p:nvSpPr>
        <p:spPr>
          <a:xfrm>
            <a:off x="6815568" y="2481621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20" name="Google Shape;320;p27"/>
          <p:cNvSpPr txBox="1"/>
          <p:nvPr>
            <p:ph idx="32" type="subTitle"/>
          </p:nvPr>
        </p:nvSpPr>
        <p:spPr>
          <a:xfrm>
            <a:off x="6815568" y="3169379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21" name="Google Shape;321;p27"/>
          <p:cNvSpPr txBox="1"/>
          <p:nvPr>
            <p:ph idx="33" type="subTitle"/>
          </p:nvPr>
        </p:nvSpPr>
        <p:spPr>
          <a:xfrm>
            <a:off x="6815568" y="3857113"/>
            <a:ext cx="2101200" cy="11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 Medium"/>
              <a:buNone/>
              <a:defRPr sz="10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/>
        </p:txBody>
      </p:sp>
      <p:sp>
        <p:nvSpPr>
          <p:cNvPr id="322" name="Google Shape;322;p27"/>
          <p:cNvSpPr txBox="1"/>
          <p:nvPr>
            <p:ph idx="34" type="subTitle"/>
          </p:nvPr>
        </p:nvSpPr>
        <p:spPr>
          <a:xfrm>
            <a:off x="6815568" y="2692825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27"/>
          <p:cNvSpPr txBox="1"/>
          <p:nvPr>
            <p:ph idx="35" type="subTitle"/>
          </p:nvPr>
        </p:nvSpPr>
        <p:spPr>
          <a:xfrm>
            <a:off x="6815568" y="3380220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4" name="Google Shape;324;p27"/>
          <p:cNvSpPr txBox="1"/>
          <p:nvPr>
            <p:ph idx="36" type="subTitle"/>
          </p:nvPr>
        </p:nvSpPr>
        <p:spPr>
          <a:xfrm>
            <a:off x="6815568" y="4068356"/>
            <a:ext cx="2101200" cy="195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DM Sans"/>
              <a:buNone/>
              <a:defRPr sz="9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dium title only">
  <p:cSld name="BLANK_1_1_1_1_2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27" name="Google Shape;327;p28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8" name="Google Shape;328;p28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statement">
  <p:cSld name="BLANK_1_1_1_1_1_1">
    <p:bg>
      <p:bgPr>
        <a:solidFill>
          <a:schemeClr val="lt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1" name="Google Shape;331;p29"/>
          <p:cNvSpPr/>
          <p:nvPr>
            <p:ph idx="2" type="pic"/>
          </p:nvPr>
        </p:nvSpPr>
        <p:spPr>
          <a:xfrm>
            <a:off x="1407350" y="1446450"/>
            <a:ext cx="1500300" cy="710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2" name="Google Shape;332;p29"/>
          <p:cNvSpPr txBox="1"/>
          <p:nvPr>
            <p:ph type="title"/>
          </p:nvPr>
        </p:nvSpPr>
        <p:spPr>
          <a:xfrm>
            <a:off x="1028550" y="2023325"/>
            <a:ext cx="7180800" cy="8418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orum"/>
              <a:buNone/>
              <a:defRPr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33" name="Google Shape;333;p29"/>
          <p:cNvSpPr/>
          <p:nvPr>
            <p:ph idx="3" type="pic"/>
          </p:nvPr>
        </p:nvSpPr>
        <p:spPr>
          <a:xfrm>
            <a:off x="5316900" y="3181200"/>
            <a:ext cx="763800" cy="763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4" name="Google Shape;334;p29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BLANK_1_1_1_1_1_1_2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0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" name="Google Shape;337;p30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30"/>
          <p:cNvSpPr txBox="1"/>
          <p:nvPr>
            <p:ph idx="2" type="subTitle"/>
          </p:nvPr>
        </p:nvSpPr>
        <p:spPr>
          <a:xfrm>
            <a:off x="228675" y="27041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9" name="Google Shape;339;p30"/>
          <p:cNvSpPr txBox="1"/>
          <p:nvPr>
            <p:ph idx="3" type="body"/>
          </p:nvPr>
        </p:nvSpPr>
        <p:spPr>
          <a:xfrm>
            <a:off x="761025" y="33399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340" name="Google Shape;340;p30"/>
          <p:cNvSpPr txBox="1"/>
          <p:nvPr>
            <p:ph idx="4" type="subTitle"/>
          </p:nvPr>
        </p:nvSpPr>
        <p:spPr>
          <a:xfrm>
            <a:off x="3154650" y="27041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1" name="Google Shape;341;p30"/>
          <p:cNvSpPr txBox="1"/>
          <p:nvPr>
            <p:ph idx="5" type="body"/>
          </p:nvPr>
        </p:nvSpPr>
        <p:spPr>
          <a:xfrm>
            <a:off x="3687000" y="33399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342" name="Google Shape;342;p30"/>
          <p:cNvSpPr txBox="1"/>
          <p:nvPr>
            <p:ph idx="6" type="subTitle"/>
          </p:nvPr>
        </p:nvSpPr>
        <p:spPr>
          <a:xfrm>
            <a:off x="6080625" y="27041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latin typeface="DM Sans Light"/>
                <a:ea typeface="DM Sans Light"/>
                <a:cs typeface="DM Sans Light"/>
                <a:sym typeface="DM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3" name="Google Shape;343;p30"/>
          <p:cNvSpPr txBox="1"/>
          <p:nvPr>
            <p:ph idx="7" type="body"/>
          </p:nvPr>
        </p:nvSpPr>
        <p:spPr>
          <a:xfrm>
            <a:off x="6612975" y="33399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344" name="Google Shape;344;p30"/>
          <p:cNvSpPr txBox="1"/>
          <p:nvPr>
            <p:ph type="title"/>
          </p:nvPr>
        </p:nvSpPr>
        <p:spPr>
          <a:xfrm>
            <a:off x="228600" y="399325"/>
            <a:ext cx="86868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/>
            </a:lvl1pPr>
            <a:lvl2pPr lvl="1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orum"/>
              <a:buNone/>
              <a:defRPr sz="3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">
  <p:cSld name="CUSTOM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1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7" name="Google Shape;347;p31"/>
          <p:cNvSpPr/>
          <p:nvPr/>
        </p:nvSpPr>
        <p:spPr>
          <a:xfrm>
            <a:off x="0" y="0"/>
            <a:ext cx="2423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48" name="Google Shape;348;p31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9" name="Google Shape;349;p31"/>
          <p:cNvSpPr/>
          <p:nvPr>
            <p:ph idx="2" type="pic"/>
          </p:nvPr>
        </p:nvSpPr>
        <p:spPr>
          <a:xfrm>
            <a:off x="232825" y="457275"/>
            <a:ext cx="1966500" cy="1572900"/>
          </a:xfrm>
          <a:prstGeom prst="roundRect">
            <a:avLst>
              <a:gd fmla="val 20306" name="adj"/>
            </a:avLst>
          </a:prstGeom>
          <a:noFill/>
          <a:ln>
            <a:noFill/>
          </a:ln>
        </p:spPr>
      </p:sp>
      <p:sp>
        <p:nvSpPr>
          <p:cNvPr id="350" name="Google Shape;350;p31"/>
          <p:cNvSpPr txBox="1"/>
          <p:nvPr>
            <p:ph type="title"/>
          </p:nvPr>
        </p:nvSpPr>
        <p:spPr>
          <a:xfrm>
            <a:off x="228600" y="2224382"/>
            <a:ext cx="19665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orum"/>
              <a:buNone/>
              <a:defRPr sz="2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51" name="Google Shape;351;p31"/>
          <p:cNvSpPr txBox="1"/>
          <p:nvPr>
            <p:ph idx="3" type="title"/>
          </p:nvPr>
        </p:nvSpPr>
        <p:spPr>
          <a:xfrm>
            <a:off x="3063300" y="457123"/>
            <a:ext cx="58521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52" name="Google Shape;352;p31"/>
          <p:cNvSpPr txBox="1"/>
          <p:nvPr>
            <p:ph idx="4" type="subTitle"/>
          </p:nvPr>
        </p:nvSpPr>
        <p:spPr>
          <a:xfrm>
            <a:off x="7160650" y="3105434"/>
            <a:ext cx="17547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53" name="Google Shape;353;p31"/>
          <p:cNvSpPr txBox="1"/>
          <p:nvPr>
            <p:ph idx="5" type="body"/>
          </p:nvPr>
        </p:nvSpPr>
        <p:spPr>
          <a:xfrm>
            <a:off x="7160650" y="3664400"/>
            <a:ext cx="1572000" cy="101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354" name="Google Shape;354;p31"/>
          <p:cNvSpPr txBox="1"/>
          <p:nvPr>
            <p:ph idx="6" type="subTitle"/>
          </p:nvPr>
        </p:nvSpPr>
        <p:spPr>
          <a:xfrm>
            <a:off x="5056850" y="3105434"/>
            <a:ext cx="15720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55" name="Google Shape;355;p31"/>
          <p:cNvSpPr txBox="1"/>
          <p:nvPr>
            <p:ph idx="7" type="body"/>
          </p:nvPr>
        </p:nvSpPr>
        <p:spPr>
          <a:xfrm>
            <a:off x="5056850" y="3664400"/>
            <a:ext cx="1572000" cy="1019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56" name="Google Shape;356;p31"/>
          <p:cNvSpPr txBox="1"/>
          <p:nvPr>
            <p:ph idx="8" type="subTitle"/>
          </p:nvPr>
        </p:nvSpPr>
        <p:spPr>
          <a:xfrm>
            <a:off x="3141475" y="3105434"/>
            <a:ext cx="15720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orum"/>
              <a:buNone/>
              <a:defRPr sz="18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57" name="Google Shape;357;p31"/>
          <p:cNvSpPr txBox="1"/>
          <p:nvPr>
            <p:ph idx="9" type="body"/>
          </p:nvPr>
        </p:nvSpPr>
        <p:spPr>
          <a:xfrm>
            <a:off x="3141475" y="3664400"/>
            <a:ext cx="1572000" cy="101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/>
            </a:lvl9pPr>
          </a:lstStyle>
          <a:p/>
        </p:txBody>
      </p:sp>
      <p:sp>
        <p:nvSpPr>
          <p:cNvPr id="358" name="Google Shape;358;p31"/>
          <p:cNvSpPr txBox="1"/>
          <p:nvPr>
            <p:ph idx="13" type="subTitle"/>
          </p:nvPr>
        </p:nvSpPr>
        <p:spPr>
          <a:xfrm>
            <a:off x="232825" y="3337900"/>
            <a:ext cx="1966500" cy="134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LT 3">
  <p:cSld name="BLANK_1_1_1_1_1_1_1_1_1_1_1">
    <p:bg>
      <p:bgPr>
        <a:solidFill>
          <a:schemeClr val="dk2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1" name="Google Shape;361;p32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2" name="Google Shape;362;p32"/>
          <p:cNvSpPr txBox="1"/>
          <p:nvPr>
            <p:ph idx="2" type="subTitle"/>
          </p:nvPr>
        </p:nvSpPr>
        <p:spPr>
          <a:xfrm>
            <a:off x="6080700" y="455543"/>
            <a:ext cx="3212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63" name="Google Shape;363;p32"/>
          <p:cNvSpPr txBox="1"/>
          <p:nvPr>
            <p:ph type="title"/>
          </p:nvPr>
        </p:nvSpPr>
        <p:spPr>
          <a:xfrm>
            <a:off x="228600" y="372496"/>
            <a:ext cx="3485100" cy="8529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1pPr>
            <a:lvl2pPr lvl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64" name="Google Shape;364;p32"/>
          <p:cNvSpPr txBox="1"/>
          <p:nvPr>
            <p:ph idx="3" type="subTitle"/>
          </p:nvPr>
        </p:nvSpPr>
        <p:spPr>
          <a:xfrm>
            <a:off x="6080700" y="1603994"/>
            <a:ext cx="3212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65" name="Google Shape;365;p32"/>
          <p:cNvSpPr txBox="1"/>
          <p:nvPr>
            <p:ph idx="4" type="subTitle"/>
          </p:nvPr>
        </p:nvSpPr>
        <p:spPr>
          <a:xfrm>
            <a:off x="6080700" y="2743467"/>
            <a:ext cx="3212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66" name="Google Shape;366;p32"/>
          <p:cNvSpPr txBox="1"/>
          <p:nvPr>
            <p:ph idx="5" type="subTitle"/>
          </p:nvPr>
        </p:nvSpPr>
        <p:spPr>
          <a:xfrm>
            <a:off x="6080700" y="3943349"/>
            <a:ext cx="3212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1">
  <p:cSld name="BLANK_1_1_1_1_1_1_1_1_1_1_1_1">
    <p:bg>
      <p:bgPr>
        <a:solidFill>
          <a:schemeClr val="accen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/>
          <p:nvPr/>
        </p:nvSpPr>
        <p:spPr>
          <a:xfrm>
            <a:off x="4618950" y="0"/>
            <a:ext cx="45252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69" name="Google Shape;369;p33"/>
          <p:cNvSpPr/>
          <p:nvPr>
            <p:ph idx="2" type="pic"/>
          </p:nvPr>
        </p:nvSpPr>
        <p:spPr>
          <a:xfrm>
            <a:off x="5032050" y="460300"/>
            <a:ext cx="3783900" cy="4223400"/>
          </a:xfrm>
          <a:prstGeom prst="roundRect">
            <a:avLst>
              <a:gd fmla="val 10497" name="adj"/>
            </a:avLst>
          </a:prstGeom>
          <a:noFill/>
          <a:ln>
            <a:noFill/>
          </a:ln>
        </p:spPr>
      </p:sp>
      <p:sp>
        <p:nvSpPr>
          <p:cNvPr id="370" name="Google Shape;370;p33"/>
          <p:cNvSpPr txBox="1"/>
          <p:nvPr>
            <p:ph type="title"/>
          </p:nvPr>
        </p:nvSpPr>
        <p:spPr>
          <a:xfrm>
            <a:off x="228600" y="408042"/>
            <a:ext cx="4029600" cy="2994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no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</a:defRPr>
            </a:lvl1pPr>
            <a:lvl2pPr lvl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2pPr>
            <a:lvl3pPr lvl="2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3pPr>
            <a:lvl4pPr lvl="3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4pPr>
            <a:lvl5pPr lvl="4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5pPr>
            <a:lvl6pPr lvl="5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6pPr>
            <a:lvl7pPr lvl="6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7pPr>
            <a:lvl8pPr lvl="7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8pPr>
            <a:lvl9pPr lvl="8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orum"/>
              <a:buNone/>
              <a:defRPr sz="3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371" name="Google Shape;371;p33"/>
          <p:cNvSpPr txBox="1"/>
          <p:nvPr>
            <p:ph idx="1" type="subTitle"/>
          </p:nvPr>
        </p:nvSpPr>
        <p:spPr>
          <a:xfrm>
            <a:off x="811200" y="3337800"/>
            <a:ext cx="2932500" cy="134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2" name="Google Shape;372;p33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ge pink">
  <p:cSld name="CUSTOM_1">
    <p:bg>
      <p:bgPr>
        <a:solidFill>
          <a:schemeClr val="accen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/>
          <p:nvPr>
            <p:ph idx="1" type="subTitle"/>
          </p:nvPr>
        </p:nvSpPr>
        <p:spPr>
          <a:xfrm>
            <a:off x="2286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5" name="Google Shape;375;p34"/>
          <p:cNvSpPr/>
          <p:nvPr>
            <p:ph idx="2" type="pic"/>
          </p:nvPr>
        </p:nvSpPr>
        <p:spPr>
          <a:xfrm>
            <a:off x="353970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76" name="Google Shape;376;p34"/>
          <p:cNvSpPr txBox="1"/>
          <p:nvPr>
            <p:ph idx="3" type="subTitle"/>
          </p:nvPr>
        </p:nvSpPr>
        <p:spPr>
          <a:xfrm>
            <a:off x="64137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7" name="Google Shape;377;p34"/>
          <p:cNvSpPr txBox="1"/>
          <p:nvPr>
            <p:ph idx="4" type="subTitle"/>
          </p:nvPr>
        </p:nvSpPr>
        <p:spPr>
          <a:xfrm>
            <a:off x="332115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None/>
              <a:defRPr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8" name="Google Shape;378;p34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9" name="Google Shape;379;p34"/>
          <p:cNvSpPr/>
          <p:nvPr>
            <p:ph idx="5" type="pic"/>
          </p:nvPr>
        </p:nvSpPr>
        <p:spPr>
          <a:xfrm>
            <a:off x="4471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80" name="Google Shape;380;p34"/>
          <p:cNvSpPr/>
          <p:nvPr>
            <p:ph idx="6" type="pic"/>
          </p:nvPr>
        </p:nvSpPr>
        <p:spPr>
          <a:xfrm>
            <a:off x="66322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81" name="Google Shape;381;p34"/>
          <p:cNvSpPr txBox="1"/>
          <p:nvPr>
            <p:ph idx="7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DM Sans"/>
              <a:buNone/>
              <a:defRPr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2" name="Google Shape;382;p34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ge yellow">
  <p:cSld name="CUSTOM_1_1">
    <p:bg>
      <p:bgPr>
        <a:solidFill>
          <a:schemeClr val="accent2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/>
          <p:nvPr>
            <p:ph idx="2" type="pic"/>
          </p:nvPr>
        </p:nvSpPr>
        <p:spPr>
          <a:xfrm>
            <a:off x="353970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85" name="Google Shape;385;p35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86" name="Google Shape;386;p35"/>
          <p:cNvSpPr txBox="1"/>
          <p:nvPr>
            <p:ph idx="1" type="subTitle"/>
          </p:nvPr>
        </p:nvSpPr>
        <p:spPr>
          <a:xfrm>
            <a:off x="2286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7" name="Google Shape;387;p35"/>
          <p:cNvSpPr txBox="1"/>
          <p:nvPr>
            <p:ph idx="3" type="subTitle"/>
          </p:nvPr>
        </p:nvSpPr>
        <p:spPr>
          <a:xfrm>
            <a:off x="64137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8" name="Google Shape;388;p35"/>
          <p:cNvSpPr txBox="1"/>
          <p:nvPr>
            <p:ph idx="4" type="subTitle"/>
          </p:nvPr>
        </p:nvSpPr>
        <p:spPr>
          <a:xfrm>
            <a:off x="332115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9" name="Google Shape;389;p35"/>
          <p:cNvSpPr/>
          <p:nvPr>
            <p:ph idx="5" type="pic"/>
          </p:nvPr>
        </p:nvSpPr>
        <p:spPr>
          <a:xfrm>
            <a:off x="4471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90" name="Google Shape;390;p35"/>
          <p:cNvSpPr/>
          <p:nvPr>
            <p:ph idx="6" type="pic"/>
          </p:nvPr>
        </p:nvSpPr>
        <p:spPr>
          <a:xfrm>
            <a:off x="66322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91" name="Google Shape;391;p35"/>
          <p:cNvSpPr txBox="1"/>
          <p:nvPr>
            <p:ph idx="7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2" name="Google Shape;392;p35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ge purple">
  <p:cSld name="CUSTOM_1_1_1">
    <p:bg>
      <p:bgPr>
        <a:solidFill>
          <a:schemeClr val="lt2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"/>
          <p:cNvSpPr/>
          <p:nvPr>
            <p:ph idx="2" type="pic"/>
          </p:nvPr>
        </p:nvSpPr>
        <p:spPr>
          <a:xfrm>
            <a:off x="353970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395" name="Google Shape;395;p36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96" name="Google Shape;396;p36"/>
          <p:cNvSpPr txBox="1"/>
          <p:nvPr>
            <p:ph idx="1" type="subTitle"/>
          </p:nvPr>
        </p:nvSpPr>
        <p:spPr>
          <a:xfrm>
            <a:off x="2286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36"/>
          <p:cNvSpPr txBox="1"/>
          <p:nvPr>
            <p:ph idx="3" type="subTitle"/>
          </p:nvPr>
        </p:nvSpPr>
        <p:spPr>
          <a:xfrm>
            <a:off x="64137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36"/>
          <p:cNvSpPr txBox="1"/>
          <p:nvPr>
            <p:ph idx="4" type="subTitle"/>
          </p:nvPr>
        </p:nvSpPr>
        <p:spPr>
          <a:xfrm>
            <a:off x="332115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36"/>
          <p:cNvSpPr/>
          <p:nvPr>
            <p:ph idx="5" type="pic"/>
          </p:nvPr>
        </p:nvSpPr>
        <p:spPr>
          <a:xfrm>
            <a:off x="4471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400" name="Google Shape;400;p36"/>
          <p:cNvSpPr/>
          <p:nvPr>
            <p:ph idx="6" type="pic"/>
          </p:nvPr>
        </p:nvSpPr>
        <p:spPr>
          <a:xfrm>
            <a:off x="6632250" y="1418775"/>
            <a:ext cx="2064600" cy="2306100"/>
          </a:xfrm>
          <a:prstGeom prst="roundRect">
            <a:avLst>
              <a:gd fmla="val 15772" name="adj"/>
            </a:avLst>
          </a:prstGeom>
          <a:noFill/>
          <a:ln>
            <a:noFill/>
          </a:ln>
        </p:spPr>
      </p:sp>
      <p:sp>
        <p:nvSpPr>
          <p:cNvPr id="401" name="Google Shape;401;p36"/>
          <p:cNvSpPr txBox="1"/>
          <p:nvPr>
            <p:ph idx="7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DM Sans"/>
              <a:buNone/>
              <a:defRPr sz="7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2" name="Google Shape;402;p36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oints">
  <p:cSld name="CUSTOM_1_1_1_1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37"/>
          <p:cNvSpPr txBox="1"/>
          <p:nvPr>
            <p:ph type="title"/>
          </p:nvPr>
        </p:nvSpPr>
        <p:spPr>
          <a:xfrm>
            <a:off x="228600" y="460100"/>
            <a:ext cx="86868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406" name="Google Shape;406;p37"/>
          <p:cNvSpPr txBox="1"/>
          <p:nvPr>
            <p:ph idx="2" type="subTitle"/>
          </p:nvPr>
        </p:nvSpPr>
        <p:spPr>
          <a:xfrm>
            <a:off x="2286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7" name="Google Shape;407;p37"/>
          <p:cNvSpPr txBox="1"/>
          <p:nvPr>
            <p:ph idx="3" type="subTitle"/>
          </p:nvPr>
        </p:nvSpPr>
        <p:spPr>
          <a:xfrm>
            <a:off x="641370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8" name="Google Shape;408;p37"/>
          <p:cNvSpPr txBox="1"/>
          <p:nvPr>
            <p:ph idx="4" type="subTitle"/>
          </p:nvPr>
        </p:nvSpPr>
        <p:spPr>
          <a:xfrm>
            <a:off x="3321150" y="395347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9" name="Google Shape;409;p37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7_1_1_1_1_1_1_1_1_1_1_1_1_1_1_1_1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8"/>
          <p:cNvSpPr txBox="1"/>
          <p:nvPr/>
        </p:nvSpPr>
        <p:spPr>
          <a:xfrm>
            <a:off x="8227900" y="4802400"/>
            <a:ext cx="687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70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2" name="Google Shape;412;p38"/>
          <p:cNvSpPr txBox="1"/>
          <p:nvPr>
            <p:ph idx="1" type="subTitle"/>
          </p:nvPr>
        </p:nvSpPr>
        <p:spPr>
          <a:xfrm>
            <a:off x="228600" y="4891059"/>
            <a:ext cx="1475700" cy="1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Font typeface="DM Sans"/>
              <a:buNone/>
              <a:defRPr sz="700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3" name="Google Shape;413;p38"/>
          <p:cNvSpPr txBox="1"/>
          <p:nvPr>
            <p:ph idx="2" type="subTitle"/>
          </p:nvPr>
        </p:nvSpPr>
        <p:spPr>
          <a:xfrm>
            <a:off x="4328700" y="392448"/>
            <a:ext cx="1526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414" name="Google Shape;414;p38"/>
          <p:cNvSpPr txBox="1"/>
          <p:nvPr>
            <p:ph idx="3" type="subTitle"/>
          </p:nvPr>
        </p:nvSpPr>
        <p:spPr>
          <a:xfrm>
            <a:off x="5987725" y="499551"/>
            <a:ext cx="2926200" cy="62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5" name="Google Shape;415;p38"/>
          <p:cNvSpPr txBox="1"/>
          <p:nvPr>
            <p:ph idx="4" type="subTitle"/>
          </p:nvPr>
        </p:nvSpPr>
        <p:spPr>
          <a:xfrm>
            <a:off x="4328700" y="1620445"/>
            <a:ext cx="1526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416" name="Google Shape;416;p38"/>
          <p:cNvSpPr txBox="1"/>
          <p:nvPr>
            <p:ph idx="5" type="subTitle"/>
          </p:nvPr>
        </p:nvSpPr>
        <p:spPr>
          <a:xfrm>
            <a:off x="5987725" y="1727550"/>
            <a:ext cx="2926200" cy="62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7" name="Google Shape;417;p38"/>
          <p:cNvSpPr txBox="1"/>
          <p:nvPr>
            <p:ph idx="6" type="subTitle"/>
          </p:nvPr>
        </p:nvSpPr>
        <p:spPr>
          <a:xfrm>
            <a:off x="4328700" y="2850106"/>
            <a:ext cx="1526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418" name="Google Shape;418;p38"/>
          <p:cNvSpPr txBox="1"/>
          <p:nvPr>
            <p:ph idx="7" type="subTitle"/>
          </p:nvPr>
        </p:nvSpPr>
        <p:spPr>
          <a:xfrm>
            <a:off x="5987725" y="2957203"/>
            <a:ext cx="2926200" cy="62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9" name="Google Shape;419;p38"/>
          <p:cNvSpPr txBox="1"/>
          <p:nvPr>
            <p:ph idx="8" type="subTitle"/>
          </p:nvPr>
        </p:nvSpPr>
        <p:spPr>
          <a:xfrm>
            <a:off x="4328700" y="4077970"/>
            <a:ext cx="15264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orum"/>
              <a:buNone/>
              <a:defRPr sz="1600">
                <a:latin typeface="Forum"/>
                <a:ea typeface="Forum"/>
                <a:cs typeface="Forum"/>
                <a:sym typeface="Forum"/>
              </a:defRPr>
            </a:lvl9pPr>
          </a:lstStyle>
          <a:p/>
        </p:txBody>
      </p:sp>
      <p:sp>
        <p:nvSpPr>
          <p:cNvPr id="420" name="Google Shape;420;p38"/>
          <p:cNvSpPr txBox="1"/>
          <p:nvPr>
            <p:ph idx="9" type="subTitle"/>
          </p:nvPr>
        </p:nvSpPr>
        <p:spPr>
          <a:xfrm>
            <a:off x="5987725" y="4185076"/>
            <a:ext cx="2926200" cy="498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None/>
              <a:defRPr sz="10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1" name="Google Shape;421;p38"/>
          <p:cNvSpPr txBox="1"/>
          <p:nvPr>
            <p:ph type="title"/>
          </p:nvPr>
        </p:nvSpPr>
        <p:spPr>
          <a:xfrm>
            <a:off x="228600" y="460100"/>
            <a:ext cx="2834700" cy="587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2">
    <p:bg>
      <p:bgPr>
        <a:solidFill>
          <a:schemeClr val="dk2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"/>
          <p:cNvSpPr/>
          <p:nvPr/>
        </p:nvSpPr>
        <p:spPr>
          <a:xfrm>
            <a:off x="4618950" y="0"/>
            <a:ext cx="45252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424" name="Google Shape;424;p39"/>
          <p:cNvSpPr txBox="1"/>
          <p:nvPr>
            <p:ph type="title"/>
          </p:nvPr>
        </p:nvSpPr>
        <p:spPr>
          <a:xfrm>
            <a:off x="228600" y="4039700"/>
            <a:ext cx="4296300" cy="644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1pPr>
            <a:lvl2pPr lvl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2pPr>
            <a:lvl3pPr lvl="2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3pPr>
            <a:lvl4pPr lvl="3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4pPr>
            <a:lvl5pPr lvl="4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5pPr>
            <a:lvl6pPr lvl="5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6pPr>
            <a:lvl7pPr lvl="6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7pPr>
            <a:lvl8pPr lvl="7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8pPr>
            <a:lvl9pPr lvl="8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Forum"/>
              <a:buNone/>
              <a:defRPr sz="7000"/>
            </a:lvl9pPr>
          </a:lstStyle>
          <a:p/>
        </p:txBody>
      </p:sp>
      <p:sp>
        <p:nvSpPr>
          <p:cNvPr id="425" name="Google Shape;425;p39"/>
          <p:cNvSpPr txBox="1"/>
          <p:nvPr>
            <p:ph idx="1" type="subTitle"/>
          </p:nvPr>
        </p:nvSpPr>
        <p:spPr>
          <a:xfrm>
            <a:off x="4994900" y="457200"/>
            <a:ext cx="3920400" cy="1342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8" name="Google Shape;428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7" name="Google Shape;437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42" name="Google Shape;442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7" name="Google Shape;447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8" name="Google Shape;448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3" name="Google Shape;453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1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51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8" name="Google Shape;458;p51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59" name="Google Shape;459;p51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0" name="Google Shape;460;p51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1" name="Google Shape;461;p51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62" name="Google Shape;462;p51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52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52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3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69" name="Google Shape;469;p53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0" name="Google Shape;470;p53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1" name="Google Shape;471;p53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2" name="Google Shape;472;p53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4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5" name="Google Shape;475;p54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76" name="Google Shape;476;p54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7" name="Google Shape;477;p54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8" name="Google Shape;478;p54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9" name="Google Shape;479;p54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80" name="Google Shape;480;p54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5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3" name="Google Shape;483;p55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4" name="Google Shape;484;p55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5" name="Google Shape;485;p55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6" name="Google Shape;486;p55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7" name="Google Shape;487;p55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88" name="Google Shape;488;p55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89" name="Google Shape;489;p55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90" name="Google Shape;490;p55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56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7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6" name="Google Shape;496;p57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97" name="Google Shape;497;p57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57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9" name="Google Shape;499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57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1" name="Google Shape;501;p57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8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4" name="Google Shape;504;p58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05" name="Google Shape;505;p58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06" name="Google Shape;506;p58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7" name="Google Shape;507;p58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58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9" name="Google Shape;50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58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1" name="Google Shape;511;p58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12" name="Google Shape;512;p58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0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60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60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19" name="Google Shape;519;p60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60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60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60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60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4" name="Google Shape;524;p60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60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46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34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48" Type="http://schemas.openxmlformats.org/officeDocument/2006/relationships/theme" Target="../theme/theme1.xml"/><Relationship Id="rId25" Type="http://schemas.openxmlformats.org/officeDocument/2006/relationships/slideLayout" Target="../slideLayouts/slideLayout36.xml"/><Relationship Id="rId47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type="title"/>
          </p:nvPr>
        </p:nvSpPr>
        <p:spPr>
          <a:xfrm>
            <a:off x="329650" y="511500"/>
            <a:ext cx="61152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orum"/>
              <a:buNone/>
              <a:defRPr sz="30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2" type="body"/>
          </p:nvPr>
        </p:nvSpPr>
        <p:spPr>
          <a:xfrm>
            <a:off x="4291000" y="1562975"/>
            <a:ext cx="37284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5" Type="http://schemas.openxmlformats.org/officeDocument/2006/relationships/image" Target="../media/image12.png"/><Relationship Id="rId6" Type="http://schemas.openxmlformats.org/officeDocument/2006/relationships/image" Target="../media/image35.png"/><Relationship Id="rId7" Type="http://schemas.openxmlformats.org/officeDocument/2006/relationships/image" Target="../media/image3.jpg"/><Relationship Id="rId8" Type="http://schemas.openxmlformats.org/officeDocument/2006/relationships/image" Target="../media/image6.jpg"/><Relationship Id="rId10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tiktok.com/@dr.megan.wilkerson?lang=en" TargetMode="External"/><Relationship Id="rId21" Type="http://schemas.openxmlformats.org/officeDocument/2006/relationships/hyperlink" Target="https://www.instagram.com/professorcasey/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@bigthink" TargetMode="External"/><Relationship Id="rId4" Type="http://schemas.openxmlformats.org/officeDocument/2006/relationships/hyperlink" Target="https://www.youtube.com/@SciShow/featured" TargetMode="External"/><Relationship Id="rId9" Type="http://schemas.openxmlformats.org/officeDocument/2006/relationships/hyperlink" Target="https://www.youtube.com/@kurzgesagt" TargetMode="External"/><Relationship Id="rId5" Type="http://schemas.openxmlformats.org/officeDocument/2006/relationships/hyperlink" Target="https://www.youtube.com/@OddAnimalSpecimens" TargetMode="External"/><Relationship Id="rId6" Type="http://schemas.openxmlformats.org/officeDocument/2006/relationships/hyperlink" Target="https://www.youtube.com/@StarTalk/videos" TargetMode="External"/><Relationship Id="rId7" Type="http://schemas.openxmlformats.org/officeDocument/2006/relationships/hyperlink" Target="https://www.tiktok.com/@astro_alexandra?lang=en" TargetMode="External"/><Relationship Id="rId8" Type="http://schemas.openxmlformats.org/officeDocument/2006/relationships/hyperlink" Target="https://www.youtube.com/@The-Well/featured" TargetMode="External"/><Relationship Id="rId11" Type="http://schemas.openxmlformats.org/officeDocument/2006/relationships/hyperlink" Target="https://www.youtube.com/@veritasium" TargetMode="External"/><Relationship Id="rId10" Type="http://schemas.openxmlformats.org/officeDocument/2006/relationships/hyperlink" Target="https://www.youtube.com/@nightshift_kurzgesagt/featured" TargetMode="External"/><Relationship Id="rId13" Type="http://schemas.openxmlformats.org/officeDocument/2006/relationships/hyperlink" Target="https://www.tiktok.com/@steven" TargetMode="External"/><Relationship Id="rId12" Type="http://schemas.openxmlformats.org/officeDocument/2006/relationships/hyperlink" Target="https://www.youtube.com/@SleepyScienceChannel" TargetMode="External"/><Relationship Id="rId15" Type="http://schemas.openxmlformats.org/officeDocument/2006/relationships/hyperlink" Target="https://www.youtube.com/@Vsauce" TargetMode="External"/><Relationship Id="rId14" Type="http://schemas.openxmlformats.org/officeDocument/2006/relationships/hyperlink" Target="https://www.youtube.com/@fig1" TargetMode="External"/><Relationship Id="rId17" Type="http://schemas.openxmlformats.org/officeDocument/2006/relationships/hyperlink" Target="https://www.youtube.com/@tamuphysastr" TargetMode="External"/><Relationship Id="rId16" Type="http://schemas.openxmlformats.org/officeDocument/2006/relationships/hyperlink" Target="https://www.youtube.com/@crashcourse" TargetMode="External"/><Relationship Id="rId19" Type="http://schemas.openxmlformats.org/officeDocument/2006/relationships/hyperlink" Target="https://www.tiktok.com/@econwithsarah?lang=en" TargetMode="External"/><Relationship Id="rId18" Type="http://schemas.openxmlformats.org/officeDocument/2006/relationships/hyperlink" Target="https://www.tiktok.com/@dr.cal.ur.science.pa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28.png"/><Relationship Id="rId10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1"/>
          <p:cNvSpPr txBox="1"/>
          <p:nvPr>
            <p:ph type="title"/>
          </p:nvPr>
        </p:nvSpPr>
        <p:spPr>
          <a:xfrm>
            <a:off x="228600" y="457200"/>
            <a:ext cx="8686800" cy="22806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BEING</a:t>
            </a:r>
            <a:r>
              <a:rPr lang="en">
                <a:solidFill>
                  <a:schemeClr val="accent1"/>
                </a:solidFill>
              </a:rPr>
              <a:t> </a:t>
            </a:r>
            <a:r>
              <a:rPr lang="en"/>
              <a:t>SOCIAL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</a:t>
            </a:r>
            <a:r>
              <a:rPr lang="en">
                <a:solidFill>
                  <a:schemeClr val="accent1"/>
                </a:solidFill>
              </a:rPr>
              <a:t>RESEARCH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descr="A light blue rectangle." id="531" name="Google Shape;531;p61"/>
          <p:cNvSpPr/>
          <p:nvPr/>
        </p:nvSpPr>
        <p:spPr>
          <a:xfrm flipH="1">
            <a:off x="2260824" y="3005450"/>
            <a:ext cx="1118400" cy="774600"/>
          </a:xfrm>
          <a:prstGeom prst="roundRect">
            <a:avLst>
              <a:gd fmla="val 19978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descr="A yellow square." id="532" name="Google Shape;532;p61"/>
          <p:cNvSpPr/>
          <p:nvPr/>
        </p:nvSpPr>
        <p:spPr>
          <a:xfrm flipH="1">
            <a:off x="4352426" y="3909224"/>
            <a:ext cx="774600" cy="774600"/>
          </a:xfrm>
          <a:prstGeom prst="roundRect">
            <a:avLst>
              <a:gd fmla="val 1997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descr="A lavender rectangle" id="533" name="Google Shape;533;p61"/>
          <p:cNvSpPr/>
          <p:nvPr/>
        </p:nvSpPr>
        <p:spPr>
          <a:xfrm flipH="1">
            <a:off x="6534259" y="3905677"/>
            <a:ext cx="1118400" cy="774600"/>
          </a:xfrm>
          <a:prstGeom prst="roundRect">
            <a:avLst>
              <a:gd fmla="val 1997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Portrait of a woman posing over pink background. " id="534" name="Google Shape;534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468" l="0" r="0" t="19554"/>
          <a:stretch/>
        </p:blipFill>
        <p:spPr>
          <a:xfrm>
            <a:off x="228575" y="3005550"/>
            <a:ext cx="1636200" cy="774600"/>
          </a:xfrm>
          <a:prstGeom prst="roundRect">
            <a:avLst>
              <a:gd fmla="val 16667" name="adj"/>
            </a:avLst>
          </a:prstGeom>
        </p:spPr>
      </p:pic>
      <p:pic>
        <p:nvPicPr>
          <p:cNvPr id="535" name="Google Shape;535;p61" title="Screenshot 2026-05-11 at 5.57.37 PM.png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34540" r="33793" t="0"/>
          <a:stretch/>
        </p:blipFill>
        <p:spPr>
          <a:xfrm>
            <a:off x="3525075" y="3005550"/>
            <a:ext cx="1599900" cy="774600"/>
          </a:xfrm>
          <a:prstGeom prst="roundRect">
            <a:avLst>
              <a:gd fmla="val 16667" name="adj"/>
            </a:avLst>
          </a:prstGeom>
        </p:spPr>
      </p:pic>
      <p:pic>
        <p:nvPicPr>
          <p:cNvPr id="536" name="Google Shape;536;p61" title="Screenshot 2026-05-11 at 6.00.23 PM.png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7555" l="15233" r="11108" t="8128"/>
          <a:stretch/>
        </p:blipFill>
        <p:spPr>
          <a:xfrm>
            <a:off x="5271025" y="3005450"/>
            <a:ext cx="1118400" cy="1682100"/>
          </a:xfrm>
          <a:prstGeom prst="roundRect">
            <a:avLst>
              <a:gd fmla="val 16667" name="adj"/>
            </a:avLst>
          </a:prstGeom>
        </p:spPr>
      </p:pic>
      <p:pic>
        <p:nvPicPr>
          <p:cNvPr id="537" name="Google Shape;537;p61" title="Screenshot 2026-05-11 at 5.56.42 PM.png"/>
          <p:cNvPicPr preferRelativeResize="0"/>
          <p:nvPr>
            <p:ph idx="6" type="pic"/>
          </p:nvPr>
        </p:nvPicPr>
        <p:blipFill rotWithShape="1">
          <a:blip r:embed="rId6">
            <a:alphaModFix/>
          </a:blip>
          <a:srcRect b="7664" l="0" r="0" t="7655"/>
          <a:stretch/>
        </p:blipFill>
        <p:spPr>
          <a:xfrm>
            <a:off x="7796850" y="3003650"/>
            <a:ext cx="1118400" cy="1673400"/>
          </a:xfrm>
          <a:prstGeom prst="roundRect">
            <a:avLst>
              <a:gd fmla="val 16667" name="adj"/>
            </a:avLst>
          </a:prstGeom>
        </p:spPr>
      </p:pic>
      <p:pic>
        <p:nvPicPr>
          <p:cNvPr descr="A rugged red texture, as of a rock face. " id="538" name="Google Shape;538;p61"/>
          <p:cNvPicPr preferRelativeResize="0"/>
          <p:nvPr>
            <p:ph idx="7" type="pic"/>
          </p:nvPr>
        </p:nvPicPr>
        <p:blipFill rotWithShape="1">
          <a:blip r:embed="rId7">
            <a:alphaModFix/>
          </a:blip>
          <a:srcRect b="16910" l="0" r="0" t="16904"/>
          <a:stretch/>
        </p:blipFill>
        <p:spPr>
          <a:xfrm>
            <a:off x="230525" y="3909225"/>
            <a:ext cx="774600" cy="774600"/>
          </a:xfrm>
          <a:prstGeom prst="roundRect">
            <a:avLst>
              <a:gd fmla="val 16667" name="adj"/>
            </a:avLst>
          </a:prstGeom>
        </p:spPr>
      </p:pic>
      <p:pic>
        <p:nvPicPr>
          <p:cNvPr descr="A rugged brown-purple texture, as of a tree trunk. " id="539" name="Google Shape;539;p61"/>
          <p:cNvPicPr preferRelativeResize="0"/>
          <p:nvPr>
            <p:ph idx="8" type="pic"/>
          </p:nvPr>
        </p:nvPicPr>
        <p:blipFill rotWithShape="1">
          <a:blip r:embed="rId8">
            <a:alphaModFix/>
          </a:blip>
          <a:srcRect b="7511" l="0" r="0" t="7520"/>
          <a:stretch/>
        </p:blipFill>
        <p:spPr>
          <a:xfrm>
            <a:off x="2838375" y="3909225"/>
            <a:ext cx="1368300" cy="774600"/>
          </a:xfrm>
          <a:prstGeom prst="roundRect">
            <a:avLst>
              <a:gd fmla="val 16667" name="adj"/>
            </a:avLst>
          </a:prstGeom>
        </p:spPr>
      </p:pic>
      <p:pic>
        <p:nvPicPr>
          <p:cNvPr descr="A rugged red texture, as of a rock face. " id="540" name="Google Shape;540;p61"/>
          <p:cNvPicPr preferRelativeResize="0"/>
          <p:nvPr>
            <p:ph idx="9" type="pic"/>
          </p:nvPr>
        </p:nvPicPr>
        <p:blipFill rotWithShape="1">
          <a:blip r:embed="rId7">
            <a:alphaModFix/>
          </a:blip>
          <a:srcRect b="27283" l="0" r="0" t="27283"/>
          <a:stretch/>
        </p:blipFill>
        <p:spPr>
          <a:xfrm>
            <a:off x="6535600" y="3008850"/>
            <a:ext cx="1118400" cy="767700"/>
          </a:xfrm>
          <a:prstGeom prst="roundRect">
            <a:avLst>
              <a:gd fmla="val 16667" name="adj"/>
            </a:avLst>
          </a:prstGeom>
        </p:spPr>
      </p:pic>
      <p:pic>
        <p:nvPicPr>
          <p:cNvPr id="541" name="Google Shape;541;p61" title="Screenshot 2026-05-11 at 5.58.49 PM.png"/>
          <p:cNvPicPr preferRelativeResize="0"/>
          <p:nvPr/>
        </p:nvPicPr>
        <p:blipFill rotWithShape="1">
          <a:blip r:embed="rId9">
            <a:alphaModFix/>
          </a:blip>
          <a:srcRect b="0" l="0" r="37745" t="0"/>
          <a:stretch/>
        </p:blipFill>
        <p:spPr>
          <a:xfrm>
            <a:off x="230325" y="3005412"/>
            <a:ext cx="1884114" cy="774576"/>
          </a:xfrm>
          <a:prstGeom prst="flowChartTerminator">
            <a:avLst/>
          </a:prstGeom>
          <a:noFill/>
          <a:ln>
            <a:noFill/>
          </a:ln>
        </p:spPr>
      </p:pic>
      <p:pic>
        <p:nvPicPr>
          <p:cNvPr id="542" name="Google Shape;542;p61" title="Screenshot 2026-05-11 at 6.00.00 PM.png"/>
          <p:cNvPicPr preferRelativeResize="0"/>
          <p:nvPr/>
        </p:nvPicPr>
        <p:blipFill rotWithShape="1">
          <a:blip r:embed="rId10">
            <a:alphaModFix/>
          </a:blip>
          <a:srcRect b="0" l="31647" r="0" t="0"/>
          <a:stretch/>
        </p:blipFill>
        <p:spPr>
          <a:xfrm>
            <a:off x="1237600" y="3911825"/>
            <a:ext cx="1368300" cy="762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0"/>
          <p:cNvSpPr/>
          <p:nvPr/>
        </p:nvSpPr>
        <p:spPr>
          <a:xfrm flipH="1">
            <a:off x="1389000" y="2989525"/>
            <a:ext cx="556200" cy="540000"/>
          </a:xfrm>
          <a:prstGeom prst="roundRect">
            <a:avLst>
              <a:gd fmla="val 1997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1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63" name="Google Shape;663;p70"/>
          <p:cNvSpPr/>
          <p:nvPr/>
        </p:nvSpPr>
        <p:spPr>
          <a:xfrm flipH="1">
            <a:off x="4160700" y="3026875"/>
            <a:ext cx="916500" cy="465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2</a:t>
            </a:r>
            <a:endParaRPr sz="26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64" name="Google Shape;664;p70"/>
          <p:cNvSpPr/>
          <p:nvPr/>
        </p:nvSpPr>
        <p:spPr>
          <a:xfrm flipH="1">
            <a:off x="7089775" y="3026875"/>
            <a:ext cx="816600" cy="465300"/>
          </a:xfrm>
          <a:prstGeom prst="roundRect">
            <a:avLst>
              <a:gd fmla="val 1997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3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65" name="Google Shape;665;p70"/>
          <p:cNvSpPr txBox="1"/>
          <p:nvPr>
            <p:ph idx="2" type="subTitle"/>
          </p:nvPr>
        </p:nvSpPr>
        <p:spPr>
          <a:xfrm>
            <a:off x="22867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MAINLY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6" name="Google Shape;666;p70"/>
          <p:cNvSpPr txBox="1"/>
          <p:nvPr>
            <p:ph idx="3" type="body"/>
          </p:nvPr>
        </p:nvSpPr>
        <p:spPr>
          <a:xfrm>
            <a:off x="76102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</a:t>
            </a:r>
            <a:r>
              <a:rPr lang="en"/>
              <a:t>arousels exist but can be difficult to get views on. Not just for silly dances and kids anymore! </a:t>
            </a:r>
            <a:endParaRPr/>
          </a:p>
        </p:txBody>
      </p:sp>
      <p:sp>
        <p:nvSpPr>
          <p:cNvPr id="667" name="Google Shape;667;p70"/>
          <p:cNvSpPr txBox="1"/>
          <p:nvPr>
            <p:ph idx="4" type="subTitle"/>
          </p:nvPr>
        </p:nvSpPr>
        <p:spPr>
          <a:xfrm>
            <a:off x="3154650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DEMOCRATIC PROCESS</a:t>
            </a:r>
            <a:endParaRPr/>
          </a:p>
        </p:txBody>
      </p:sp>
      <p:sp>
        <p:nvSpPr>
          <p:cNvPr id="668" name="Google Shape;668;p70"/>
          <p:cNvSpPr txBox="1"/>
          <p:nvPr>
            <p:ph idx="5" type="body"/>
          </p:nvPr>
        </p:nvSpPr>
        <p:spPr>
          <a:xfrm>
            <a:off x="3687000" y="4266005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treats each new video independently, so it can be easier to get views as a small account.</a:t>
            </a:r>
            <a:endParaRPr/>
          </a:p>
        </p:txBody>
      </p:sp>
      <p:sp>
        <p:nvSpPr>
          <p:cNvPr id="669" name="Google Shape;669;p70"/>
          <p:cNvSpPr txBox="1"/>
          <p:nvPr>
            <p:ph idx="6" type="subTitle"/>
          </p:nvPr>
        </p:nvSpPr>
        <p:spPr>
          <a:xfrm>
            <a:off x="608062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ENGINE WANNABE</a:t>
            </a:r>
            <a:endParaRPr/>
          </a:p>
        </p:txBody>
      </p:sp>
      <p:sp>
        <p:nvSpPr>
          <p:cNvPr id="670" name="Google Shape;670;p70"/>
          <p:cNvSpPr txBox="1"/>
          <p:nvPr>
            <p:ph idx="7" type="body"/>
          </p:nvPr>
        </p:nvSpPr>
        <p:spPr>
          <a:xfrm>
            <a:off x="661297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Becoming keyword driven as more people use it for search, making captions, descriptions, etc. critical.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70"/>
          <p:cNvSpPr txBox="1"/>
          <p:nvPr>
            <p:ph type="title"/>
          </p:nvPr>
        </p:nvSpPr>
        <p:spPr>
          <a:xfrm>
            <a:off x="228600" y="399325"/>
            <a:ext cx="86868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TIKTOK</a:t>
            </a:r>
            <a:endParaRPr/>
          </a:p>
        </p:txBody>
      </p:sp>
      <p:pic>
        <p:nvPicPr>
          <p:cNvPr id="672" name="Google Shape;67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350" y="898926"/>
            <a:ext cx="1171300" cy="199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1"/>
          <p:cNvSpPr/>
          <p:nvPr/>
        </p:nvSpPr>
        <p:spPr>
          <a:xfrm flipH="1">
            <a:off x="1389000" y="2989525"/>
            <a:ext cx="556200" cy="540000"/>
          </a:xfrm>
          <a:prstGeom prst="roundRect">
            <a:avLst>
              <a:gd fmla="val 1997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1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78" name="Google Shape;678;p71"/>
          <p:cNvSpPr/>
          <p:nvPr/>
        </p:nvSpPr>
        <p:spPr>
          <a:xfrm flipH="1">
            <a:off x="4160700" y="3026875"/>
            <a:ext cx="916500" cy="465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2</a:t>
            </a:r>
            <a:endParaRPr sz="26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79" name="Google Shape;679;p71"/>
          <p:cNvSpPr/>
          <p:nvPr/>
        </p:nvSpPr>
        <p:spPr>
          <a:xfrm flipH="1">
            <a:off x="7089775" y="3026875"/>
            <a:ext cx="816600" cy="465300"/>
          </a:xfrm>
          <a:prstGeom prst="roundRect">
            <a:avLst>
              <a:gd fmla="val 1997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3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80" name="Google Shape;680;p71"/>
          <p:cNvSpPr txBox="1"/>
          <p:nvPr>
            <p:ph idx="2" type="subTitle"/>
          </p:nvPr>
        </p:nvSpPr>
        <p:spPr>
          <a:xfrm>
            <a:off x="22867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</a:t>
            </a:r>
            <a:r>
              <a:rPr b="1" lang="en">
                <a:latin typeface="DM Sans"/>
                <a:ea typeface="DM Sans"/>
                <a:cs typeface="DM Sans"/>
                <a:sym typeface="DM Sans"/>
              </a:rPr>
              <a:t>AND</a:t>
            </a:r>
            <a:r>
              <a:rPr lang="en"/>
              <a:t> VIDEO</a:t>
            </a:r>
            <a:endParaRPr/>
          </a:p>
        </p:txBody>
      </p:sp>
      <p:sp>
        <p:nvSpPr>
          <p:cNvPr id="681" name="Google Shape;681;p71"/>
          <p:cNvSpPr txBox="1"/>
          <p:nvPr>
            <p:ph idx="3" type="body"/>
          </p:nvPr>
        </p:nvSpPr>
        <p:spPr>
          <a:xfrm>
            <a:off x="734100" y="4266175"/>
            <a:ext cx="1866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Reels (short form video), photos (single or carousels), and Stories (short term).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1"/>
          <p:cNvSpPr txBox="1"/>
          <p:nvPr>
            <p:ph idx="4" type="subTitle"/>
          </p:nvPr>
        </p:nvSpPr>
        <p:spPr>
          <a:xfrm>
            <a:off x="3154650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FORMATS</a:t>
            </a:r>
            <a:endParaRPr/>
          </a:p>
        </p:txBody>
      </p:sp>
      <p:sp>
        <p:nvSpPr>
          <p:cNvPr id="683" name="Google Shape;683;p71"/>
          <p:cNvSpPr txBox="1"/>
          <p:nvPr>
            <p:ph idx="5" type="body"/>
          </p:nvPr>
        </p:nvSpPr>
        <p:spPr>
          <a:xfrm>
            <a:off x="3687000" y="4266005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lang="en"/>
              <a:t>ideo attracts new audiences and photos speak to existing one.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71"/>
          <p:cNvSpPr txBox="1"/>
          <p:nvPr>
            <p:ph idx="6" type="subTitle"/>
          </p:nvPr>
        </p:nvSpPr>
        <p:spPr>
          <a:xfrm>
            <a:off x="608062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ENGINE DREAMS</a:t>
            </a:r>
            <a:endParaRPr/>
          </a:p>
        </p:txBody>
      </p:sp>
      <p:sp>
        <p:nvSpPr>
          <p:cNvPr id="685" name="Google Shape;685;p71"/>
          <p:cNvSpPr txBox="1"/>
          <p:nvPr>
            <p:ph idx="7" type="body"/>
          </p:nvPr>
        </p:nvSpPr>
        <p:spPr>
          <a:xfrm>
            <a:off x="661297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</a:t>
            </a:r>
            <a:r>
              <a:rPr lang="en"/>
              <a:t>eywords are becoming critical as more people use it for search.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71"/>
          <p:cNvSpPr txBox="1"/>
          <p:nvPr>
            <p:ph type="title"/>
          </p:nvPr>
        </p:nvSpPr>
        <p:spPr>
          <a:xfrm>
            <a:off x="228600" y="399325"/>
            <a:ext cx="86868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INSTAGRAM</a:t>
            </a:r>
            <a:endParaRPr/>
          </a:p>
        </p:txBody>
      </p:sp>
      <p:pic>
        <p:nvPicPr>
          <p:cNvPr id="687" name="Google Shape;68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650" y="940050"/>
            <a:ext cx="1910699" cy="191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2"/>
          <p:cNvSpPr/>
          <p:nvPr/>
        </p:nvSpPr>
        <p:spPr>
          <a:xfrm flipH="1">
            <a:off x="1389000" y="2989525"/>
            <a:ext cx="556200" cy="540000"/>
          </a:xfrm>
          <a:prstGeom prst="roundRect">
            <a:avLst>
              <a:gd fmla="val 1997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1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93" name="Google Shape;693;p72"/>
          <p:cNvSpPr/>
          <p:nvPr/>
        </p:nvSpPr>
        <p:spPr>
          <a:xfrm flipH="1">
            <a:off x="4160700" y="3026875"/>
            <a:ext cx="916500" cy="465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2</a:t>
            </a:r>
            <a:endParaRPr sz="26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94" name="Google Shape;694;p72"/>
          <p:cNvSpPr/>
          <p:nvPr/>
        </p:nvSpPr>
        <p:spPr>
          <a:xfrm flipH="1">
            <a:off x="7089775" y="3026875"/>
            <a:ext cx="816600" cy="465300"/>
          </a:xfrm>
          <a:prstGeom prst="roundRect">
            <a:avLst>
              <a:gd fmla="val 1997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3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95" name="Google Shape;695;p72"/>
          <p:cNvSpPr txBox="1"/>
          <p:nvPr>
            <p:ph idx="2" type="subTitle"/>
          </p:nvPr>
        </p:nvSpPr>
        <p:spPr>
          <a:xfrm>
            <a:off x="22867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WRITTEN WORD</a:t>
            </a:r>
            <a:endParaRPr/>
          </a:p>
        </p:txBody>
      </p:sp>
      <p:sp>
        <p:nvSpPr>
          <p:cNvPr id="696" name="Google Shape;696;p72"/>
          <p:cNvSpPr txBox="1"/>
          <p:nvPr>
            <p:ph idx="3" type="body"/>
          </p:nvPr>
        </p:nvSpPr>
        <p:spPr>
          <a:xfrm>
            <a:off x="76102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Supports video, photos, and long- or short- form written posts with or without visuals.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2"/>
          <p:cNvSpPr txBox="1"/>
          <p:nvPr>
            <p:ph idx="4" type="subTitle"/>
          </p:nvPr>
        </p:nvSpPr>
        <p:spPr>
          <a:xfrm>
            <a:off x="3154650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PROFESH</a:t>
            </a:r>
            <a:endParaRPr/>
          </a:p>
        </p:txBody>
      </p:sp>
      <p:sp>
        <p:nvSpPr>
          <p:cNvPr id="698" name="Google Shape;698;p72"/>
          <p:cNvSpPr txBox="1"/>
          <p:nvPr>
            <p:ph idx="5" type="body"/>
          </p:nvPr>
        </p:nvSpPr>
        <p:spPr>
          <a:xfrm>
            <a:off x="3687000" y="4266005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professionally oriented, but that’s beginning to change.</a:t>
            </a:r>
            <a:endParaRPr/>
          </a:p>
        </p:txBody>
      </p:sp>
      <p:sp>
        <p:nvSpPr>
          <p:cNvPr id="699" name="Google Shape;699;p72"/>
          <p:cNvSpPr txBox="1"/>
          <p:nvPr>
            <p:ph idx="6" type="subTitle"/>
          </p:nvPr>
        </p:nvSpPr>
        <p:spPr>
          <a:xfrm>
            <a:off x="608062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TOOT YOUR OWN HORN</a:t>
            </a:r>
            <a:endParaRPr/>
          </a:p>
        </p:txBody>
      </p:sp>
      <p:sp>
        <p:nvSpPr>
          <p:cNvPr id="700" name="Google Shape;700;p72"/>
          <p:cNvSpPr txBox="1"/>
          <p:nvPr>
            <p:ph idx="7" type="body"/>
          </p:nvPr>
        </p:nvSpPr>
        <p:spPr>
          <a:xfrm>
            <a:off x="661297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share links to connect with students, collaborators, and potential funders.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72"/>
          <p:cNvSpPr txBox="1"/>
          <p:nvPr>
            <p:ph type="title"/>
          </p:nvPr>
        </p:nvSpPr>
        <p:spPr>
          <a:xfrm>
            <a:off x="228600" y="399325"/>
            <a:ext cx="86868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LINKEDIN</a:t>
            </a:r>
            <a:endParaRPr/>
          </a:p>
        </p:txBody>
      </p:sp>
      <p:pic>
        <p:nvPicPr>
          <p:cNvPr id="702" name="Google Shape;70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173" y="939300"/>
            <a:ext cx="1557751" cy="195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3"/>
          <p:cNvSpPr txBox="1"/>
          <p:nvPr>
            <p:ph idx="1" type="subTitle"/>
          </p:nvPr>
        </p:nvSpPr>
        <p:spPr>
          <a:xfrm>
            <a:off x="228600" y="3953475"/>
            <a:ext cx="84684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EYE-CATCHING		DIGESTIBLE		RELATABLE	SHAREABLE		RELEVANT</a:t>
            </a:r>
            <a:endParaRPr b="1" sz="2600"/>
          </a:p>
        </p:txBody>
      </p:sp>
      <p:sp>
        <p:nvSpPr>
          <p:cNvPr id="708" name="Google Shape;708;p73"/>
          <p:cNvSpPr txBox="1"/>
          <p:nvPr>
            <p:ph type="title"/>
          </p:nvPr>
        </p:nvSpPr>
        <p:spPr>
          <a:xfrm>
            <a:off x="228600" y="460100"/>
            <a:ext cx="8686800" cy="695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COMPELLING CONTENT?</a:t>
            </a:r>
            <a:endParaRPr/>
          </a:p>
        </p:txBody>
      </p:sp>
      <p:pic>
        <p:nvPicPr>
          <p:cNvPr id="709" name="Google Shape;70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99" y="1235242"/>
            <a:ext cx="1895700" cy="267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10" name="Google Shape;71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2350" y="1218150"/>
            <a:ext cx="1539300" cy="2673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11" name="Google Shape;71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8900" y="1155750"/>
            <a:ext cx="1632900" cy="279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4"/>
          <p:cNvSpPr/>
          <p:nvPr/>
        </p:nvSpPr>
        <p:spPr>
          <a:xfrm>
            <a:off x="5443863" y="1887025"/>
            <a:ext cx="1706100" cy="2030400"/>
          </a:xfrm>
          <a:prstGeom prst="roundRect">
            <a:avLst>
              <a:gd fmla="val 1984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descr="A rugged red texture, as of a rock face. " id="717" name="Google Shape;717;p74"/>
          <p:cNvPicPr preferRelativeResize="0"/>
          <p:nvPr/>
        </p:nvPicPr>
        <p:blipFill rotWithShape="1">
          <a:blip r:embed="rId3">
            <a:alphaModFix/>
          </a:blip>
          <a:srcRect b="27556" l="0" r="0" t="27556"/>
          <a:stretch/>
        </p:blipFill>
        <p:spPr>
          <a:xfrm>
            <a:off x="5588463" y="1697000"/>
            <a:ext cx="772800" cy="524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718" name="Google Shape;718;p74"/>
          <p:cNvSpPr/>
          <p:nvPr/>
        </p:nvSpPr>
        <p:spPr>
          <a:xfrm>
            <a:off x="6217713" y="1697000"/>
            <a:ext cx="172200" cy="172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19" name="Google Shape;719;p74"/>
          <p:cNvSpPr/>
          <p:nvPr/>
        </p:nvSpPr>
        <p:spPr>
          <a:xfrm>
            <a:off x="2642963" y="2606201"/>
            <a:ext cx="172200" cy="17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20" name="Google Shape;720;p74"/>
          <p:cNvSpPr/>
          <p:nvPr/>
        </p:nvSpPr>
        <p:spPr>
          <a:xfrm>
            <a:off x="4341713" y="2605025"/>
            <a:ext cx="172200" cy="17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21" name="Google Shape;721;p74"/>
          <p:cNvSpPr/>
          <p:nvPr/>
        </p:nvSpPr>
        <p:spPr>
          <a:xfrm>
            <a:off x="891888" y="2606201"/>
            <a:ext cx="172200" cy="17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22" name="Google Shape;722;p74"/>
          <p:cNvSpPr/>
          <p:nvPr/>
        </p:nvSpPr>
        <p:spPr>
          <a:xfrm>
            <a:off x="8079925" y="2606201"/>
            <a:ext cx="172200" cy="172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723" name="Google Shape;723;p74"/>
          <p:cNvSpPr txBox="1"/>
          <p:nvPr>
            <p:ph idx="2" type="subTitle"/>
          </p:nvPr>
        </p:nvSpPr>
        <p:spPr>
          <a:xfrm>
            <a:off x="333888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724" name="Google Shape;724;p74"/>
          <p:cNvSpPr txBox="1"/>
          <p:nvPr>
            <p:ph idx="3" type="subTitle"/>
          </p:nvPr>
        </p:nvSpPr>
        <p:spPr>
          <a:xfrm>
            <a:off x="2084963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725" name="Google Shape;725;p74"/>
          <p:cNvSpPr txBox="1"/>
          <p:nvPr>
            <p:ph idx="4" type="subTitle"/>
          </p:nvPr>
        </p:nvSpPr>
        <p:spPr>
          <a:xfrm>
            <a:off x="3783713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726" name="Google Shape;726;p74"/>
          <p:cNvSpPr txBox="1"/>
          <p:nvPr>
            <p:ph idx="5" type="subTitle"/>
          </p:nvPr>
        </p:nvSpPr>
        <p:spPr>
          <a:xfrm>
            <a:off x="7521925" y="3130382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727" name="Google Shape;727;p74"/>
          <p:cNvSpPr txBox="1"/>
          <p:nvPr>
            <p:ph type="title"/>
          </p:nvPr>
        </p:nvSpPr>
        <p:spPr>
          <a:xfrm>
            <a:off x="228600" y="460100"/>
            <a:ext cx="86868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CONTENT</a:t>
            </a:r>
            <a:endParaRPr/>
          </a:p>
        </p:txBody>
      </p:sp>
      <p:sp>
        <p:nvSpPr>
          <p:cNvPr id="728" name="Google Shape;728;p74"/>
          <p:cNvSpPr txBox="1"/>
          <p:nvPr>
            <p:ph idx="6" type="subTitle"/>
          </p:nvPr>
        </p:nvSpPr>
        <p:spPr>
          <a:xfrm>
            <a:off x="228600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Always start with a clean lens! </a:t>
            </a:r>
            <a:r>
              <a:rPr lang="en"/>
              <a:t>Videos don’t need to be “professional” looking—approachable tends to do better.</a:t>
            </a:r>
            <a:endParaRPr/>
          </a:p>
        </p:txBody>
      </p:sp>
      <p:sp>
        <p:nvSpPr>
          <p:cNvPr id="729" name="Google Shape;729;p74"/>
          <p:cNvSpPr txBox="1"/>
          <p:nvPr>
            <p:ph idx="7" type="subTitle"/>
          </p:nvPr>
        </p:nvSpPr>
        <p:spPr>
          <a:xfrm>
            <a:off x="197967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photos, videos, and written posts are clear and have an obvious </a:t>
            </a:r>
            <a:r>
              <a:rPr lang="en"/>
              <a:t>focus; don’t put too much in one post.</a:t>
            </a:r>
            <a:endParaRPr/>
          </a:p>
        </p:txBody>
      </p:sp>
      <p:sp>
        <p:nvSpPr>
          <p:cNvPr id="730" name="Google Shape;730;p74"/>
          <p:cNvSpPr txBox="1"/>
          <p:nvPr>
            <p:ph idx="8" type="subTitle"/>
          </p:nvPr>
        </p:nvSpPr>
        <p:spPr>
          <a:xfrm>
            <a:off x="367842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video, grab attention with the first 1-2 seconds. Start with a “hook” or a conclusion first to capture attention.</a:t>
            </a:r>
            <a:endParaRPr/>
          </a:p>
        </p:txBody>
      </p:sp>
      <p:sp>
        <p:nvSpPr>
          <p:cNvPr id="731" name="Google Shape;731;p74"/>
          <p:cNvSpPr txBox="1"/>
          <p:nvPr>
            <p:ph idx="9" type="subTitle"/>
          </p:nvPr>
        </p:nvSpPr>
        <p:spPr>
          <a:xfrm>
            <a:off x="5554425" y="278952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 I being a good community member—following and engaging with </a:t>
            </a:r>
            <a:r>
              <a:rPr lang="en"/>
              <a:t>relevant content and </a:t>
            </a:r>
            <a:r>
              <a:rPr lang="en"/>
              <a:t>other creators in the space? </a:t>
            </a:r>
            <a:endParaRPr/>
          </a:p>
        </p:txBody>
      </p:sp>
      <p:sp>
        <p:nvSpPr>
          <p:cNvPr id="732" name="Google Shape;732;p74"/>
          <p:cNvSpPr txBox="1"/>
          <p:nvPr>
            <p:ph idx="13" type="subTitle"/>
          </p:nvPr>
        </p:nvSpPr>
        <p:spPr>
          <a:xfrm>
            <a:off x="7416625" y="3793273"/>
            <a:ext cx="1498800" cy="89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“What’s in it for me?” </a:t>
            </a:r>
            <a:r>
              <a:rPr lang="en"/>
              <a:t>Show don't tell. ELI5. No graphics/time-delimited posts. BE YOURSELF; passion can take you far.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74"/>
          <p:cNvSpPr txBox="1"/>
          <p:nvPr>
            <p:ph idx="14" type="subTitle"/>
          </p:nvPr>
        </p:nvSpPr>
        <p:spPr>
          <a:xfrm>
            <a:off x="5659713" y="2324029"/>
            <a:ext cx="1288200" cy="452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8" name="Google Shape;738;p75"/>
          <p:cNvCxnSpPr/>
          <p:nvPr/>
        </p:nvCxnSpPr>
        <p:spPr>
          <a:xfrm rot="10800000">
            <a:off x="2175898" y="3505326"/>
            <a:ext cx="15978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9" name="Google Shape;739;p75"/>
          <p:cNvSpPr/>
          <p:nvPr/>
        </p:nvSpPr>
        <p:spPr>
          <a:xfrm flipH="1">
            <a:off x="1972506" y="2283351"/>
            <a:ext cx="2004600" cy="3504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Record video podcast episode</a:t>
            </a:r>
            <a:endParaRPr sz="1000">
              <a:solidFill>
                <a:schemeClr val="lt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grpSp>
        <p:nvGrpSpPr>
          <p:cNvPr id="740" name="Google Shape;740;p75"/>
          <p:cNvGrpSpPr/>
          <p:nvPr/>
        </p:nvGrpSpPr>
        <p:grpSpPr>
          <a:xfrm rot="10800000">
            <a:off x="228606" y="4313272"/>
            <a:ext cx="5492400" cy="350400"/>
            <a:chOff x="228606" y="2283351"/>
            <a:chExt cx="5492400" cy="350400"/>
          </a:xfrm>
        </p:grpSpPr>
        <p:sp>
          <p:nvSpPr>
            <p:cNvPr id="741" name="Google Shape;741;p75"/>
            <p:cNvSpPr/>
            <p:nvPr/>
          </p:nvSpPr>
          <p:spPr>
            <a:xfrm flipH="1" rot="10800000">
              <a:off x="228606" y="2283351"/>
              <a:ext cx="1743900" cy="350400"/>
            </a:xfrm>
            <a:prstGeom prst="roundRect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Post shorts on LinkedIn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742" name="Google Shape;742;p75"/>
            <p:cNvSpPr/>
            <p:nvPr/>
          </p:nvSpPr>
          <p:spPr>
            <a:xfrm flipH="1" rot="10800000">
              <a:off x="2102856" y="2283351"/>
              <a:ext cx="1743900" cy="350400"/>
            </a:xfrm>
            <a:prstGeom prst="roundRect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Post shorts on TikTok and Instagram Reels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743" name="Google Shape;743;p75"/>
            <p:cNvSpPr/>
            <p:nvPr/>
          </p:nvSpPr>
          <p:spPr>
            <a:xfrm flipH="1" rot="10800000">
              <a:off x="3977106" y="2283351"/>
              <a:ext cx="1743900" cy="350400"/>
            </a:xfrm>
            <a:prstGeom prst="roundRect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Post YT shorts from episode in playlist</a:t>
              </a:r>
              <a:endParaRPr sz="10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</p:grpSp>
      <p:sp>
        <p:nvSpPr>
          <p:cNvPr id="744" name="Google Shape;744;p75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CONTENT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ATOMIZATION</a:t>
            </a:r>
            <a:endParaRPr/>
          </a:p>
        </p:txBody>
      </p:sp>
      <p:cxnSp>
        <p:nvCxnSpPr>
          <p:cNvPr id="745" name="Google Shape;745;p75"/>
          <p:cNvCxnSpPr>
            <a:stCxn id="739" idx="2"/>
          </p:cNvCxnSpPr>
          <p:nvPr/>
        </p:nvCxnSpPr>
        <p:spPr>
          <a:xfrm>
            <a:off x="2974806" y="2633751"/>
            <a:ext cx="3000" cy="28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6" name="Google Shape;746;p75"/>
          <p:cNvCxnSpPr/>
          <p:nvPr/>
        </p:nvCxnSpPr>
        <p:spPr>
          <a:xfrm>
            <a:off x="1791894" y="3537551"/>
            <a:ext cx="3000" cy="28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7" name="Google Shape;747;p75"/>
          <p:cNvCxnSpPr/>
          <p:nvPr/>
        </p:nvCxnSpPr>
        <p:spPr>
          <a:xfrm>
            <a:off x="1791750" y="2905500"/>
            <a:ext cx="2366100" cy="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8" name="Google Shape;748;p75"/>
          <p:cNvCxnSpPr/>
          <p:nvPr/>
        </p:nvCxnSpPr>
        <p:spPr>
          <a:xfrm>
            <a:off x="1791741" y="2905488"/>
            <a:ext cx="3300" cy="356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9" name="Google Shape;749;p75"/>
          <p:cNvCxnSpPr/>
          <p:nvPr/>
        </p:nvCxnSpPr>
        <p:spPr>
          <a:xfrm>
            <a:off x="4157841" y="2907512"/>
            <a:ext cx="3300" cy="356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50" name="Google Shape;750;p75"/>
          <p:cNvGrpSpPr/>
          <p:nvPr/>
        </p:nvGrpSpPr>
        <p:grpSpPr>
          <a:xfrm rot="10800000">
            <a:off x="915316" y="3187138"/>
            <a:ext cx="4218143" cy="350402"/>
            <a:chOff x="816153" y="3429535"/>
            <a:chExt cx="4218143" cy="350402"/>
          </a:xfrm>
        </p:grpSpPr>
        <p:sp>
          <p:nvSpPr>
            <p:cNvPr id="751" name="Google Shape;751;p75"/>
            <p:cNvSpPr/>
            <p:nvPr/>
          </p:nvSpPr>
          <p:spPr>
            <a:xfrm flipH="1" rot="10800000">
              <a:off x="816153" y="3429535"/>
              <a:ext cx="1929000" cy="3504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Post link to post on LinkedIn</a:t>
              </a:r>
              <a:endParaRPr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752" name="Google Shape;752;p75"/>
            <p:cNvSpPr/>
            <p:nvPr/>
          </p:nvSpPr>
          <p:spPr>
            <a:xfrm flipH="1" rot="10800000">
              <a:off x="3105296" y="3429537"/>
              <a:ext cx="1929000" cy="3504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Post full horizontal video on YouTube</a:t>
              </a:r>
              <a:endParaRPr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</p:grpSp>
      <p:cxnSp>
        <p:nvCxnSpPr>
          <p:cNvPr id="753" name="Google Shape;753;p75"/>
          <p:cNvCxnSpPr/>
          <p:nvPr/>
        </p:nvCxnSpPr>
        <p:spPr>
          <a:xfrm flipH="1" rot="10800000">
            <a:off x="1101639" y="3809950"/>
            <a:ext cx="1856100" cy="11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4" name="Google Shape;754;p75"/>
          <p:cNvCxnSpPr/>
          <p:nvPr/>
        </p:nvCxnSpPr>
        <p:spPr>
          <a:xfrm>
            <a:off x="1091607" y="3811198"/>
            <a:ext cx="1200" cy="510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5" name="Google Shape;755;p75"/>
          <p:cNvCxnSpPr/>
          <p:nvPr/>
        </p:nvCxnSpPr>
        <p:spPr>
          <a:xfrm>
            <a:off x="2954154" y="3809298"/>
            <a:ext cx="1200" cy="510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6" name="Google Shape;756;p75"/>
          <p:cNvCxnSpPr/>
          <p:nvPr/>
        </p:nvCxnSpPr>
        <p:spPr>
          <a:xfrm>
            <a:off x="4571404" y="3540596"/>
            <a:ext cx="10500" cy="780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7" name="Google Shape;757;p75"/>
          <p:cNvSpPr txBox="1"/>
          <p:nvPr>
            <p:ph idx="1" type="body"/>
          </p:nvPr>
        </p:nvSpPr>
        <p:spPr>
          <a:xfrm>
            <a:off x="5482425" y="413676"/>
            <a:ext cx="3446700" cy="143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one longer piece of content and utilize it in as many ways as possible across different platforms based on their individual content formats and audiences.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6"/>
          <p:cNvSpPr txBox="1"/>
          <p:nvPr>
            <p:ph idx="1" type="body"/>
          </p:nvPr>
        </p:nvSpPr>
        <p:spPr>
          <a:xfrm>
            <a:off x="5482425" y="413676"/>
            <a:ext cx="3446700" cy="143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Big Think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SciShow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Odd Animal Specimens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StarTalk</a:t>
            </a:r>
            <a:r>
              <a:rPr lang="en" sz="1100">
                <a:solidFill>
                  <a:srgbClr val="000000"/>
                </a:solidFill>
              </a:rPr>
              <a:t> (podcast)</a:t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Astro Alexandra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The Well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Kurzgesagt - In a Nutshell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0"/>
              </a:rPr>
              <a:t>Nightshift - Kurzgesagt After Dark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1"/>
              </a:rPr>
              <a:t>Veritasium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2"/>
              </a:rPr>
              <a:t>Sleepy Science Channel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3"/>
              </a:rPr>
              <a:t>The Diary of a CEO</a:t>
            </a:r>
            <a:r>
              <a:rPr lang="en" sz="1100">
                <a:solidFill>
                  <a:srgbClr val="000000"/>
                </a:solidFill>
              </a:rPr>
              <a:t> (podcast clips)</a:t>
            </a:r>
            <a:endParaRPr sz="1100">
              <a:solidFill>
                <a:srgbClr val="000000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4"/>
              </a:rPr>
              <a:t>Fig. 1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5"/>
              </a:rPr>
              <a:t>VSauce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6"/>
              </a:rPr>
              <a:t>Crash Course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7"/>
              </a:rPr>
              <a:t>TAM Physics and Astronomy</a:t>
            </a:r>
            <a:endParaRPr sz="1100" u="sng">
              <a:solidFill>
                <a:schemeClr val="hlink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DM Sans"/>
              <a:buChar char="●"/>
            </a:pPr>
            <a:r>
              <a:rPr lang="en" sz="1100" u="sng">
                <a:solidFill>
                  <a:schemeClr val="hlink"/>
                </a:solidFill>
                <a:hlinkClick r:id="rId18"/>
              </a:rPr>
              <a:t>Dr Cal Your Science Pal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u="sng">
                <a:solidFill>
                  <a:schemeClr val="hlink"/>
                </a:solidFill>
                <a:hlinkClick r:id="rId19"/>
              </a:rPr>
              <a:t>Econ with Sara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u="sng">
                <a:solidFill>
                  <a:schemeClr val="hlink"/>
                </a:solidFill>
                <a:hlinkClick r:id="rId20"/>
              </a:rPr>
              <a:t>Dr. Megan Wilkerson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u="sng">
                <a:solidFill>
                  <a:schemeClr val="hlink"/>
                </a:solidFill>
                <a:hlinkClick r:id="rId21"/>
              </a:rPr>
              <a:t>professor casey</a:t>
            </a:r>
            <a:endParaRPr sz="1100"/>
          </a:p>
        </p:txBody>
      </p:sp>
      <p:sp>
        <p:nvSpPr>
          <p:cNvPr id="763" name="Google Shape;763;p76"/>
          <p:cNvSpPr txBox="1"/>
          <p:nvPr>
            <p:ph type="title"/>
          </p:nvPr>
        </p:nvSpPr>
        <p:spPr>
          <a:xfrm>
            <a:off x="228600" y="399325"/>
            <a:ext cx="35313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CREATORS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7"/>
          <p:cNvSpPr txBox="1"/>
          <p:nvPr>
            <p:ph type="title"/>
          </p:nvPr>
        </p:nvSpPr>
        <p:spPr>
          <a:xfrm>
            <a:off x="228600" y="3389761"/>
            <a:ext cx="4704000" cy="15906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 DO YOU STUDY?”</a:t>
            </a:r>
            <a:endParaRPr/>
          </a:p>
        </p:txBody>
      </p:sp>
      <p:sp>
        <p:nvSpPr>
          <p:cNvPr id="769" name="Google Shape;769;p77"/>
          <p:cNvSpPr txBox="1"/>
          <p:nvPr>
            <p:ph idx="1" type="subTitle"/>
          </p:nvPr>
        </p:nvSpPr>
        <p:spPr>
          <a:xfrm>
            <a:off x="5468675" y="457200"/>
            <a:ext cx="3446700" cy="134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DM Sans"/>
              <a:buAutoNum type="arabicPeriod"/>
            </a:pPr>
            <a:r>
              <a:rPr lang="en" sz="1500"/>
              <a:t>Pick an active research project.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DM Sans"/>
              <a:buAutoNum type="arabicPeriod"/>
            </a:pPr>
            <a:r>
              <a:rPr lang="en" sz="1500"/>
              <a:t>Turn to your partner; explain what you are doing as though to a 5-year-old.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DM Sans"/>
              <a:buAutoNum type="arabicPeriod"/>
            </a:pPr>
            <a:r>
              <a:rPr lang="en" sz="1500"/>
              <a:t>Switch roles and repeat.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77" title="giant-sloth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052" y="457198"/>
            <a:ext cx="2935475" cy="366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8"/>
          <p:cNvSpPr txBox="1"/>
          <p:nvPr/>
        </p:nvSpPr>
        <p:spPr>
          <a:xfrm>
            <a:off x="2056200" y="2110050"/>
            <a:ext cx="493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QUESTIONS?</a:t>
            </a:r>
            <a:endParaRPr sz="48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9"/>
          <p:cNvSpPr txBox="1"/>
          <p:nvPr>
            <p:ph type="title"/>
          </p:nvPr>
        </p:nvSpPr>
        <p:spPr>
          <a:xfrm>
            <a:off x="228600" y="4039700"/>
            <a:ext cx="4296300" cy="644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YOU!</a:t>
            </a:r>
            <a:endParaRPr/>
          </a:p>
        </p:txBody>
      </p:sp>
      <p:sp>
        <p:nvSpPr>
          <p:cNvPr id="781" name="Google Shape;781;p79"/>
          <p:cNvSpPr txBox="1"/>
          <p:nvPr/>
        </p:nvSpPr>
        <p:spPr>
          <a:xfrm>
            <a:off x="6413700" y="457211"/>
            <a:ext cx="25017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CONTACT OUR TEAM 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cpf118@psu.edu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2"/>
          <p:cNvSpPr txBox="1"/>
          <p:nvPr>
            <p:ph type="title"/>
          </p:nvPr>
        </p:nvSpPr>
        <p:spPr>
          <a:xfrm>
            <a:off x="228600" y="460100"/>
            <a:ext cx="86868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548" name="Google Shape;548;p62"/>
          <p:cNvSpPr txBox="1"/>
          <p:nvPr>
            <p:ph idx="1" type="subTitle"/>
          </p:nvPr>
        </p:nvSpPr>
        <p:spPr>
          <a:xfrm>
            <a:off x="975478" y="2291175"/>
            <a:ext cx="36429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IT MATTERS</a:t>
            </a:r>
            <a:endParaRPr/>
          </a:p>
        </p:txBody>
      </p:sp>
      <p:sp>
        <p:nvSpPr>
          <p:cNvPr id="549" name="Google Shape;549;p62"/>
          <p:cNvSpPr txBox="1"/>
          <p:nvPr>
            <p:ph idx="2" type="subTitle"/>
          </p:nvPr>
        </p:nvSpPr>
        <p:spPr>
          <a:xfrm>
            <a:off x="5704983" y="2291175"/>
            <a:ext cx="3826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PLATFORMS</a:t>
            </a:r>
            <a:endParaRPr/>
          </a:p>
        </p:txBody>
      </p:sp>
      <p:sp>
        <p:nvSpPr>
          <p:cNvPr id="550" name="Google Shape;550;p62"/>
          <p:cNvSpPr txBox="1"/>
          <p:nvPr>
            <p:ph idx="3" type="subTitle"/>
          </p:nvPr>
        </p:nvSpPr>
        <p:spPr>
          <a:xfrm>
            <a:off x="2754053" y="3086650"/>
            <a:ext cx="3418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CONTENT</a:t>
            </a:r>
            <a:endParaRPr/>
          </a:p>
        </p:txBody>
      </p:sp>
      <p:sp>
        <p:nvSpPr>
          <p:cNvPr id="551" name="Google Shape;551;p62"/>
          <p:cNvSpPr txBox="1"/>
          <p:nvPr>
            <p:ph idx="4" type="subTitle"/>
          </p:nvPr>
        </p:nvSpPr>
        <p:spPr>
          <a:xfrm>
            <a:off x="7252549" y="3086650"/>
            <a:ext cx="31029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ATOMIZATION</a:t>
            </a:r>
            <a:endParaRPr/>
          </a:p>
        </p:txBody>
      </p:sp>
      <p:sp>
        <p:nvSpPr>
          <p:cNvPr id="552" name="Google Shape;552;p62"/>
          <p:cNvSpPr txBox="1"/>
          <p:nvPr>
            <p:ph idx="5" type="subTitle"/>
          </p:nvPr>
        </p:nvSpPr>
        <p:spPr>
          <a:xfrm>
            <a:off x="975478" y="3888950"/>
            <a:ext cx="39633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SELECTION OF RELEVANT CREATORS</a:t>
            </a:r>
            <a:endParaRPr/>
          </a:p>
        </p:txBody>
      </p:sp>
      <p:sp>
        <p:nvSpPr>
          <p:cNvPr id="553" name="Google Shape;553;p62"/>
          <p:cNvSpPr txBox="1"/>
          <p:nvPr>
            <p:ph idx="6" type="subTitle"/>
          </p:nvPr>
        </p:nvSpPr>
        <p:spPr>
          <a:xfrm>
            <a:off x="5704983" y="3888950"/>
            <a:ext cx="3826200" cy="386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AND QUESTIONS</a:t>
            </a:r>
            <a:endParaRPr/>
          </a:p>
        </p:txBody>
      </p:sp>
      <p:grpSp>
        <p:nvGrpSpPr>
          <p:cNvPr id="554" name="Google Shape;554;p62"/>
          <p:cNvGrpSpPr/>
          <p:nvPr/>
        </p:nvGrpSpPr>
        <p:grpSpPr>
          <a:xfrm>
            <a:off x="411403" y="2211850"/>
            <a:ext cx="465300" cy="465300"/>
            <a:chOff x="228600" y="2211850"/>
            <a:chExt cx="465300" cy="465300"/>
          </a:xfrm>
        </p:grpSpPr>
        <p:sp>
          <p:nvSpPr>
            <p:cNvPr id="555" name="Google Shape;555;p62"/>
            <p:cNvSpPr/>
            <p:nvPr/>
          </p:nvSpPr>
          <p:spPr>
            <a:xfrm flipH="1">
              <a:off x="228600" y="22118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56" name="Google Shape;556;p62"/>
            <p:cNvSpPr txBox="1"/>
            <p:nvPr/>
          </p:nvSpPr>
          <p:spPr>
            <a:xfrm>
              <a:off x="228600" y="2255525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Forum"/>
                  <a:ea typeface="Forum"/>
                  <a:cs typeface="Forum"/>
                  <a:sym typeface="Forum"/>
                </a:rPr>
                <a:t>1</a:t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  <p:grpSp>
        <p:nvGrpSpPr>
          <p:cNvPr id="557" name="Google Shape;557;p62"/>
          <p:cNvGrpSpPr/>
          <p:nvPr/>
        </p:nvGrpSpPr>
        <p:grpSpPr>
          <a:xfrm>
            <a:off x="5140808" y="2211850"/>
            <a:ext cx="465300" cy="465300"/>
            <a:chOff x="4525050" y="2211850"/>
            <a:chExt cx="465300" cy="465300"/>
          </a:xfrm>
        </p:grpSpPr>
        <p:sp>
          <p:nvSpPr>
            <p:cNvPr id="558" name="Google Shape;558;p62"/>
            <p:cNvSpPr/>
            <p:nvPr/>
          </p:nvSpPr>
          <p:spPr>
            <a:xfrm flipH="1">
              <a:off x="4525050" y="22118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59" name="Google Shape;559;p62"/>
            <p:cNvSpPr txBox="1"/>
            <p:nvPr/>
          </p:nvSpPr>
          <p:spPr>
            <a:xfrm>
              <a:off x="4525050" y="2255525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Forum"/>
                  <a:ea typeface="Forum"/>
                  <a:cs typeface="Forum"/>
                  <a:sym typeface="Forum"/>
                </a:rPr>
                <a:t>2</a:t>
              </a:r>
              <a:endParaRPr sz="1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  <p:grpSp>
        <p:nvGrpSpPr>
          <p:cNvPr id="560" name="Google Shape;560;p62"/>
          <p:cNvGrpSpPr/>
          <p:nvPr/>
        </p:nvGrpSpPr>
        <p:grpSpPr>
          <a:xfrm>
            <a:off x="2189878" y="3011250"/>
            <a:ext cx="465300" cy="465300"/>
            <a:chOff x="2007075" y="3011250"/>
            <a:chExt cx="465300" cy="465300"/>
          </a:xfrm>
        </p:grpSpPr>
        <p:sp>
          <p:nvSpPr>
            <p:cNvPr id="561" name="Google Shape;561;p62"/>
            <p:cNvSpPr/>
            <p:nvPr/>
          </p:nvSpPr>
          <p:spPr>
            <a:xfrm flipH="1">
              <a:off x="2007075" y="30112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62" name="Google Shape;562;p62"/>
            <p:cNvSpPr txBox="1"/>
            <p:nvPr/>
          </p:nvSpPr>
          <p:spPr>
            <a:xfrm>
              <a:off x="2007075" y="3059250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Forum"/>
                  <a:ea typeface="Forum"/>
                  <a:cs typeface="Forum"/>
                  <a:sym typeface="Forum"/>
                </a:rPr>
                <a:t>3</a:t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  <p:grpSp>
        <p:nvGrpSpPr>
          <p:cNvPr id="563" name="Google Shape;563;p62"/>
          <p:cNvGrpSpPr/>
          <p:nvPr/>
        </p:nvGrpSpPr>
        <p:grpSpPr>
          <a:xfrm>
            <a:off x="6688374" y="3011250"/>
            <a:ext cx="465300" cy="465300"/>
            <a:chOff x="6303525" y="3011250"/>
            <a:chExt cx="465300" cy="465300"/>
          </a:xfrm>
        </p:grpSpPr>
        <p:sp>
          <p:nvSpPr>
            <p:cNvPr id="564" name="Google Shape;564;p62"/>
            <p:cNvSpPr/>
            <p:nvPr/>
          </p:nvSpPr>
          <p:spPr>
            <a:xfrm flipH="1">
              <a:off x="6303525" y="30112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65" name="Google Shape;565;p62"/>
            <p:cNvSpPr txBox="1"/>
            <p:nvPr/>
          </p:nvSpPr>
          <p:spPr>
            <a:xfrm>
              <a:off x="6303525" y="3059250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Forum"/>
                  <a:ea typeface="Forum"/>
                  <a:cs typeface="Forum"/>
                  <a:sym typeface="Forum"/>
                </a:rPr>
                <a:t>4</a:t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  <p:grpSp>
        <p:nvGrpSpPr>
          <p:cNvPr id="566" name="Google Shape;566;p62"/>
          <p:cNvGrpSpPr/>
          <p:nvPr/>
        </p:nvGrpSpPr>
        <p:grpSpPr>
          <a:xfrm>
            <a:off x="411403" y="3810650"/>
            <a:ext cx="465300" cy="465300"/>
            <a:chOff x="228600" y="3810650"/>
            <a:chExt cx="465300" cy="465300"/>
          </a:xfrm>
        </p:grpSpPr>
        <p:sp>
          <p:nvSpPr>
            <p:cNvPr id="567" name="Google Shape;567;p62"/>
            <p:cNvSpPr/>
            <p:nvPr/>
          </p:nvSpPr>
          <p:spPr>
            <a:xfrm flipH="1">
              <a:off x="228600" y="38106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68" name="Google Shape;568;p62"/>
            <p:cNvSpPr txBox="1"/>
            <p:nvPr/>
          </p:nvSpPr>
          <p:spPr>
            <a:xfrm>
              <a:off x="228600" y="3855294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Forum"/>
                  <a:ea typeface="Forum"/>
                  <a:cs typeface="Forum"/>
                  <a:sym typeface="Forum"/>
                </a:rPr>
                <a:t>5</a:t>
              </a:r>
              <a:endParaRPr sz="18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  <p:grpSp>
        <p:nvGrpSpPr>
          <p:cNvPr id="569" name="Google Shape;569;p62"/>
          <p:cNvGrpSpPr/>
          <p:nvPr/>
        </p:nvGrpSpPr>
        <p:grpSpPr>
          <a:xfrm>
            <a:off x="5140808" y="3810650"/>
            <a:ext cx="465300" cy="465300"/>
            <a:chOff x="4525050" y="3810650"/>
            <a:chExt cx="465300" cy="465300"/>
          </a:xfrm>
        </p:grpSpPr>
        <p:sp>
          <p:nvSpPr>
            <p:cNvPr id="570" name="Google Shape;570;p62"/>
            <p:cNvSpPr/>
            <p:nvPr/>
          </p:nvSpPr>
          <p:spPr>
            <a:xfrm flipH="1">
              <a:off x="4525050" y="3810650"/>
              <a:ext cx="465300" cy="465300"/>
            </a:xfrm>
            <a:prstGeom prst="roundRect">
              <a:avLst>
                <a:gd fmla="val 19978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  <p:sp>
          <p:nvSpPr>
            <p:cNvPr id="571" name="Google Shape;571;p62"/>
            <p:cNvSpPr txBox="1"/>
            <p:nvPr/>
          </p:nvSpPr>
          <p:spPr>
            <a:xfrm>
              <a:off x="4525050" y="3855294"/>
              <a:ext cx="465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Forum"/>
                  <a:ea typeface="Forum"/>
                  <a:cs typeface="Forum"/>
                  <a:sym typeface="Forum"/>
                </a:rPr>
                <a:t>6</a:t>
              </a:r>
              <a:endParaRPr sz="18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3"/>
          <p:cNvSpPr/>
          <p:nvPr/>
        </p:nvSpPr>
        <p:spPr>
          <a:xfrm>
            <a:off x="3063300" y="2894920"/>
            <a:ext cx="392400" cy="384900"/>
          </a:xfrm>
          <a:prstGeom prst="roundRect">
            <a:avLst>
              <a:gd fmla="val 1673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577" name="Google Shape;577;p63"/>
          <p:cNvSpPr/>
          <p:nvPr/>
        </p:nvSpPr>
        <p:spPr>
          <a:xfrm>
            <a:off x="5081172" y="2959222"/>
            <a:ext cx="707700" cy="3207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578" name="Google Shape;578;p63"/>
          <p:cNvSpPr/>
          <p:nvPr/>
        </p:nvSpPr>
        <p:spPr>
          <a:xfrm>
            <a:off x="6919950" y="2959197"/>
            <a:ext cx="707700" cy="320700"/>
          </a:xfrm>
          <a:prstGeom prst="roundRect">
            <a:avLst>
              <a:gd fmla="val 1728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579" name="Google Shape;579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0502" l="2634" r="39476" t="0"/>
          <a:stretch/>
        </p:blipFill>
        <p:spPr>
          <a:xfrm>
            <a:off x="232825" y="457275"/>
            <a:ext cx="1966500" cy="1572900"/>
          </a:xfrm>
          <a:prstGeom prst="roundRect">
            <a:avLst>
              <a:gd fmla="val 40109" name="adj"/>
            </a:avLst>
          </a:prstGeom>
        </p:spPr>
      </p:pic>
      <p:sp>
        <p:nvSpPr>
          <p:cNvPr id="580" name="Google Shape;580;p63"/>
          <p:cNvSpPr txBox="1"/>
          <p:nvPr>
            <p:ph type="title"/>
          </p:nvPr>
        </p:nvSpPr>
        <p:spPr>
          <a:xfrm>
            <a:off x="228600" y="2224382"/>
            <a:ext cx="19665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SHIFTING PERSPECTIVES</a:t>
            </a:r>
            <a:endParaRPr sz="2500"/>
          </a:p>
        </p:txBody>
      </p:sp>
      <p:sp>
        <p:nvSpPr>
          <p:cNvPr id="581" name="Google Shape;581;p63"/>
          <p:cNvSpPr txBox="1"/>
          <p:nvPr>
            <p:ph idx="3" type="title"/>
          </p:nvPr>
        </p:nvSpPr>
        <p:spPr>
          <a:xfrm>
            <a:off x="3063300" y="457123"/>
            <a:ext cx="5852100" cy="39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 CONSUMPTION IS EVOLVING</a:t>
            </a:r>
            <a:endParaRPr/>
          </a:p>
        </p:txBody>
      </p:sp>
      <p:sp>
        <p:nvSpPr>
          <p:cNvPr id="582" name="Google Shape;582;p63"/>
          <p:cNvSpPr txBox="1"/>
          <p:nvPr>
            <p:ph idx="4" type="subTitle"/>
          </p:nvPr>
        </p:nvSpPr>
        <p:spPr>
          <a:xfrm>
            <a:off x="7160650" y="3105434"/>
            <a:ext cx="17547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YOU?</a:t>
            </a:r>
            <a:endParaRPr/>
          </a:p>
        </p:txBody>
      </p:sp>
      <p:sp>
        <p:nvSpPr>
          <p:cNvPr id="583" name="Google Shape;583;p63"/>
          <p:cNvSpPr txBox="1"/>
          <p:nvPr>
            <p:ph idx="5" type="body"/>
          </p:nvPr>
        </p:nvSpPr>
        <p:spPr>
          <a:xfrm>
            <a:off x="7160650" y="3664400"/>
            <a:ext cx="1572000" cy="101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nvitations for speaking, collaboration, book deals, etc. Attract potential students and news outlets. Educate the public, which can impact policy and change.</a:t>
            </a:r>
            <a:endParaRPr/>
          </a:p>
        </p:txBody>
      </p:sp>
      <p:sp>
        <p:nvSpPr>
          <p:cNvPr id="584" name="Google Shape;584;p63"/>
          <p:cNvSpPr txBox="1"/>
          <p:nvPr>
            <p:ph idx="6" type="subTitle"/>
          </p:nvPr>
        </p:nvSpPr>
        <p:spPr>
          <a:xfrm>
            <a:off x="5159347" y="3105434"/>
            <a:ext cx="15720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STORYTELLING MATTERS</a:t>
            </a:r>
            <a:endParaRPr/>
          </a:p>
        </p:txBody>
      </p:sp>
      <p:sp>
        <p:nvSpPr>
          <p:cNvPr id="585" name="Google Shape;585;p63"/>
          <p:cNvSpPr txBox="1"/>
          <p:nvPr>
            <p:ph idx="7" type="body"/>
          </p:nvPr>
        </p:nvSpPr>
        <p:spPr>
          <a:xfrm>
            <a:off x="5159347" y="3664400"/>
            <a:ext cx="15720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20% of Americans trust educational institutions as a whole. 70% say the U.S. higher education system is generally going in the wrong direction.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63"/>
          <p:cNvSpPr txBox="1"/>
          <p:nvPr>
            <p:ph idx="8" type="subTitle"/>
          </p:nvPr>
        </p:nvSpPr>
        <p:spPr>
          <a:xfrm>
            <a:off x="3141475" y="3105434"/>
            <a:ext cx="1572000" cy="385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CHANGING LANDSCAPE</a:t>
            </a:r>
            <a:endParaRPr/>
          </a:p>
        </p:txBody>
      </p:sp>
      <p:sp>
        <p:nvSpPr>
          <p:cNvPr id="587" name="Google Shape;587;p63"/>
          <p:cNvSpPr txBox="1"/>
          <p:nvPr>
            <p:ph idx="9" type="body"/>
          </p:nvPr>
        </p:nvSpPr>
        <p:spPr>
          <a:xfrm>
            <a:off x="3141475" y="3664400"/>
            <a:ext cx="1572000" cy="101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ocial media has replaced TV as the top way Americans get news. </a:t>
            </a:r>
            <a:r>
              <a:rPr lang="en"/>
              <a:t>Only</a:t>
            </a:r>
            <a:r>
              <a:rPr lang="en"/>
              <a:t> 40% of people trust the news, yet 38% of people in the U.S. have accidentally shared fake news.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63"/>
          <p:cNvSpPr txBox="1"/>
          <p:nvPr>
            <p:ph idx="13" type="subTitle"/>
          </p:nvPr>
        </p:nvSpPr>
        <p:spPr>
          <a:xfrm>
            <a:off x="232825" y="3337900"/>
            <a:ext cx="1966500" cy="134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Today, The Weather Channel is the most trusted news source in America…</a:t>
            </a:r>
            <a:endParaRPr sz="1200"/>
          </a:p>
        </p:txBody>
      </p:sp>
      <p:pic>
        <p:nvPicPr>
          <p:cNvPr id="589" name="Google Shape;589;p63" title="Screenshot 2026-05-11 at 6.18.55 PM.png"/>
          <p:cNvPicPr preferRelativeResize="0"/>
          <p:nvPr/>
        </p:nvPicPr>
        <p:blipFill rotWithShape="1">
          <a:blip r:embed="rId4">
            <a:alphaModFix/>
          </a:blip>
          <a:srcRect b="3968" l="0" r="0" t="3968"/>
          <a:stretch/>
        </p:blipFill>
        <p:spPr>
          <a:xfrm>
            <a:off x="228600" y="457275"/>
            <a:ext cx="1966500" cy="1578600"/>
          </a:xfrm>
          <a:prstGeom prst="roundRect">
            <a:avLst>
              <a:gd fmla="val 21882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4"/>
          <p:cNvSpPr txBox="1"/>
          <p:nvPr>
            <p:ph type="title"/>
          </p:nvPr>
        </p:nvSpPr>
        <p:spPr>
          <a:xfrm>
            <a:off x="228600" y="3389761"/>
            <a:ext cx="4704000" cy="15906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“DID YOU SEE THE STORY ABOUT XYZ?”</a:t>
            </a:r>
            <a:endParaRPr/>
          </a:p>
        </p:txBody>
      </p:sp>
      <p:sp>
        <p:nvSpPr>
          <p:cNvPr id="595" name="Google Shape;595;p64"/>
          <p:cNvSpPr txBox="1"/>
          <p:nvPr>
            <p:ph idx="1" type="subTitle"/>
          </p:nvPr>
        </p:nvSpPr>
        <p:spPr>
          <a:xfrm>
            <a:off x="5468675" y="457200"/>
            <a:ext cx="3446700" cy="134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the last news story that caught your attention?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did you come across it?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made it stand out?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64" title="gas pric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13" y="228600"/>
            <a:ext cx="3008575" cy="37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65" title="Screenshot 2026-05-11 at 6.39.30 PM.png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4984" l="5316" r="3501" t="8779"/>
          <a:stretch/>
        </p:blipFill>
        <p:spPr>
          <a:xfrm>
            <a:off x="537550" y="1057650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02" name="Google Shape;602;p65"/>
          <p:cNvSpPr txBox="1"/>
          <p:nvPr>
            <p:ph idx="1" type="subTitle"/>
          </p:nvPr>
        </p:nvSpPr>
        <p:spPr>
          <a:xfrm>
            <a:off x="-29450" y="279342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TIMELINESS</a:t>
            </a:r>
            <a:endParaRPr/>
          </a:p>
        </p:txBody>
      </p:sp>
      <p:sp>
        <p:nvSpPr>
          <p:cNvPr id="603" name="Google Shape;603;p65"/>
          <p:cNvSpPr txBox="1"/>
          <p:nvPr>
            <p:ph type="title"/>
          </p:nvPr>
        </p:nvSpPr>
        <p:spPr>
          <a:xfrm>
            <a:off x="228600" y="460100"/>
            <a:ext cx="8686800" cy="39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SOMETHING WORTH “SHARING”?</a:t>
            </a:r>
            <a:endParaRPr/>
          </a:p>
        </p:txBody>
      </p:sp>
      <p:pic>
        <p:nvPicPr>
          <p:cNvPr id="604" name="Google Shape;604;p65" title="Screenshot 2026-05-11 at 6.53.55 PM.png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3231" l="2627" r="7396" t="13268"/>
          <a:stretch/>
        </p:blipFill>
        <p:spPr>
          <a:xfrm>
            <a:off x="537550" y="3113325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05" name="Google Shape;605;p65"/>
          <p:cNvSpPr txBox="1"/>
          <p:nvPr>
            <p:ph idx="1" type="subTitle"/>
          </p:nvPr>
        </p:nvSpPr>
        <p:spPr>
          <a:xfrm>
            <a:off x="-29450" y="4849100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</a:t>
            </a:r>
            <a:endParaRPr/>
          </a:p>
        </p:txBody>
      </p:sp>
      <p:pic>
        <p:nvPicPr>
          <p:cNvPr id="606" name="Google Shape;606;p65" title="Screenshot 2026-05-11 at 6.44.19 PM.png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5087" l="3687" r="3678" t="8542"/>
          <a:stretch/>
        </p:blipFill>
        <p:spPr>
          <a:xfrm>
            <a:off x="2624650" y="1057650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07" name="Google Shape;607;p65"/>
          <p:cNvSpPr txBox="1"/>
          <p:nvPr>
            <p:ph idx="1" type="subTitle"/>
          </p:nvPr>
        </p:nvSpPr>
        <p:spPr>
          <a:xfrm>
            <a:off x="2057650" y="2793425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TIMELESSNESS</a:t>
            </a:r>
            <a:endParaRPr/>
          </a:p>
        </p:txBody>
      </p:sp>
      <p:pic>
        <p:nvPicPr>
          <p:cNvPr id="608" name="Google Shape;608;p65" title="Screenshot 2026-05-11 at 6.52.11 PM.png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3324" l="5184" r="6054" t="13564"/>
          <a:stretch/>
        </p:blipFill>
        <p:spPr>
          <a:xfrm>
            <a:off x="4868100" y="1057638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09" name="Google Shape;609;p65"/>
          <p:cNvSpPr txBox="1"/>
          <p:nvPr>
            <p:ph idx="1" type="subTitle"/>
          </p:nvPr>
        </p:nvSpPr>
        <p:spPr>
          <a:xfrm>
            <a:off x="4301100" y="2793413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NOVELTY</a:t>
            </a:r>
            <a:endParaRPr/>
          </a:p>
        </p:txBody>
      </p:sp>
      <p:pic>
        <p:nvPicPr>
          <p:cNvPr id="610" name="Google Shape;610;p65" title="Screenshot 2026-05-11 at 6.48.21 PM.png"/>
          <p:cNvPicPr preferRelativeResize="0"/>
          <p:nvPr>
            <p:ph idx="5" type="pic"/>
          </p:nvPr>
        </p:nvPicPr>
        <p:blipFill rotWithShape="1">
          <a:blip r:embed="rId7">
            <a:alphaModFix/>
          </a:blip>
          <a:srcRect b="2503" l="5631" r="7601" t="16216"/>
          <a:stretch/>
        </p:blipFill>
        <p:spPr>
          <a:xfrm>
            <a:off x="7074250" y="1057638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11" name="Google Shape;611;p65"/>
          <p:cNvSpPr txBox="1"/>
          <p:nvPr>
            <p:ph idx="1" type="subTitle"/>
          </p:nvPr>
        </p:nvSpPr>
        <p:spPr>
          <a:xfrm>
            <a:off x="6507250" y="2793413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RELEVANCE</a:t>
            </a:r>
            <a:endParaRPr/>
          </a:p>
        </p:txBody>
      </p:sp>
      <p:pic>
        <p:nvPicPr>
          <p:cNvPr id="612" name="Google Shape;612;p65" title="Screenshot 2026-05-11 at 6.50.24 PM.png"/>
          <p:cNvPicPr preferRelativeResize="0"/>
          <p:nvPr>
            <p:ph idx="5" type="pic"/>
          </p:nvPr>
        </p:nvPicPr>
        <p:blipFill rotWithShape="1">
          <a:blip r:embed="rId8">
            <a:alphaModFix/>
          </a:blip>
          <a:srcRect b="2546" l="3233" r="8201" t="13974"/>
          <a:stretch/>
        </p:blipFill>
        <p:spPr>
          <a:xfrm>
            <a:off x="2624650" y="3113325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13" name="Google Shape;613;p65"/>
          <p:cNvSpPr txBox="1"/>
          <p:nvPr>
            <p:ph idx="1" type="subTitle"/>
          </p:nvPr>
        </p:nvSpPr>
        <p:spPr>
          <a:xfrm>
            <a:off x="2057650" y="4849100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ENTERTAINMENT</a:t>
            </a:r>
            <a:endParaRPr/>
          </a:p>
        </p:txBody>
      </p:sp>
      <p:pic>
        <p:nvPicPr>
          <p:cNvPr id="614" name="Google Shape;614;p65" title="Screenshot 2026-05-11 at 6.45.15 PM.png"/>
          <p:cNvPicPr preferRelativeResize="0"/>
          <p:nvPr>
            <p:ph idx="5" type="pic"/>
          </p:nvPr>
        </p:nvPicPr>
        <p:blipFill rotWithShape="1">
          <a:blip r:embed="rId9">
            <a:alphaModFix/>
          </a:blip>
          <a:srcRect b="4127" l="5947" r="3539" t="10081"/>
          <a:stretch/>
        </p:blipFill>
        <p:spPr>
          <a:xfrm>
            <a:off x="4868100" y="3113325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15" name="Google Shape;615;p65"/>
          <p:cNvSpPr txBox="1"/>
          <p:nvPr>
            <p:ph idx="1" type="subTitle"/>
          </p:nvPr>
        </p:nvSpPr>
        <p:spPr>
          <a:xfrm>
            <a:off x="4301100" y="4849100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INTEREST</a:t>
            </a:r>
            <a:endParaRPr/>
          </a:p>
        </p:txBody>
      </p:sp>
      <p:pic>
        <p:nvPicPr>
          <p:cNvPr id="616" name="Google Shape;616;p65" title="Screenshot 2026-05-11 at 6.44.09 PM.png"/>
          <p:cNvPicPr preferRelativeResize="0"/>
          <p:nvPr>
            <p:ph idx="5" type="pic"/>
          </p:nvPr>
        </p:nvPicPr>
        <p:blipFill rotWithShape="1">
          <a:blip r:embed="rId10">
            <a:alphaModFix/>
          </a:blip>
          <a:srcRect b="4867" l="5101" r="7555" t="13607"/>
          <a:stretch/>
        </p:blipFill>
        <p:spPr>
          <a:xfrm>
            <a:off x="7074250" y="3113325"/>
            <a:ext cx="1367700" cy="1675500"/>
          </a:xfrm>
          <a:prstGeom prst="roundRect">
            <a:avLst>
              <a:gd fmla="val 16667" name="adj"/>
            </a:avLst>
          </a:prstGeom>
        </p:spPr>
      </p:pic>
      <p:sp>
        <p:nvSpPr>
          <p:cNvPr id="617" name="Google Shape;617;p65"/>
          <p:cNvSpPr txBox="1"/>
          <p:nvPr>
            <p:ph idx="1" type="subTitle"/>
          </p:nvPr>
        </p:nvSpPr>
        <p:spPr>
          <a:xfrm>
            <a:off x="6507250" y="4849100"/>
            <a:ext cx="2501700" cy="73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PROXIMITY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6" title="Screenshot 2026-05-11 at 5.57.26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36" l="26590" r="31089" t="855"/>
          <a:stretch/>
        </p:blipFill>
        <p:spPr>
          <a:xfrm>
            <a:off x="5032050" y="460300"/>
            <a:ext cx="3783900" cy="4223400"/>
          </a:xfrm>
          <a:prstGeom prst="roundRect">
            <a:avLst>
              <a:gd fmla="val 10727" name="adj"/>
            </a:avLst>
          </a:prstGeom>
          <a:noFill/>
        </p:spPr>
      </p:pic>
      <p:sp>
        <p:nvSpPr>
          <p:cNvPr id="623" name="Google Shape;623;p66"/>
          <p:cNvSpPr txBox="1"/>
          <p:nvPr>
            <p:ph idx="1" type="subTitle"/>
          </p:nvPr>
        </p:nvSpPr>
        <p:spPr>
          <a:xfrm>
            <a:off x="811200" y="3337800"/>
            <a:ext cx="2932500" cy="1345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Long or short form? Vertical or horizontal? Are they on LinkedIn or Instagram? Facebook or TikTok? YouTube or Twitter? </a:t>
            </a:r>
            <a:endParaRPr sz="1400"/>
          </a:p>
        </p:txBody>
      </p:sp>
      <p:sp>
        <p:nvSpPr>
          <p:cNvPr id="624" name="Google Shape;624;p66"/>
          <p:cNvSpPr/>
          <p:nvPr/>
        </p:nvSpPr>
        <p:spPr>
          <a:xfrm>
            <a:off x="2187100" y="3337800"/>
            <a:ext cx="236700" cy="236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5" name="Google Shape;625;p66"/>
          <p:cNvSpPr txBox="1"/>
          <p:nvPr>
            <p:ph type="title"/>
          </p:nvPr>
        </p:nvSpPr>
        <p:spPr>
          <a:xfrm>
            <a:off x="228600" y="408042"/>
            <a:ext cx="4029600" cy="2994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CONTENT—AND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CONTEXT—MATTER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67" title="Screenshot 2026-05-12 at 10.20.33 AM.png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7804" l="20160" r="0" t="14779"/>
          <a:stretch/>
        </p:blipFill>
        <p:spPr>
          <a:xfrm>
            <a:off x="779325" y="1067950"/>
            <a:ext cx="966000" cy="907800"/>
          </a:xfrm>
          <a:prstGeom prst="ellipse">
            <a:avLst/>
          </a:prstGeom>
        </p:spPr>
      </p:pic>
      <p:pic>
        <p:nvPicPr>
          <p:cNvPr id="631" name="Google Shape;631;p67" title="Screenshot 2026-05-12 at 10.21.42 AM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9009" r="27684" t="0"/>
          <a:stretch/>
        </p:blipFill>
        <p:spPr>
          <a:xfrm>
            <a:off x="6759225" y="3561825"/>
            <a:ext cx="1825200" cy="864000"/>
          </a:xfrm>
          <a:prstGeom prst="roundRect">
            <a:avLst>
              <a:gd fmla="val 16667" name="adj"/>
            </a:avLst>
          </a:prstGeom>
        </p:spPr>
      </p:pic>
      <p:sp>
        <p:nvSpPr>
          <p:cNvPr id="632" name="Google Shape;632;p67"/>
          <p:cNvSpPr txBox="1"/>
          <p:nvPr>
            <p:ph type="title"/>
          </p:nvPr>
        </p:nvSpPr>
        <p:spPr>
          <a:xfrm>
            <a:off x="981600" y="1596788"/>
            <a:ext cx="7180800" cy="32094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accent6"/>
                </a:solidFill>
              </a:rPr>
              <a:t>“The great thing about TikTok is …people stumble onto my content without necessarily looking for it,” said Fiesler. “There’s a dancing video and there’s a dog and then suddenly there’s me, so it’s a way to reach people, to teach them things when they might not be explicitly looking for it.”</a:t>
            </a:r>
            <a:endParaRPr sz="29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– Casey Fiesler, University of Colorado at Boulder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</p:txBody>
      </p:sp>
      <p:sp>
        <p:nvSpPr>
          <p:cNvPr id="633" name="Google Shape;633;p67"/>
          <p:cNvSpPr/>
          <p:nvPr/>
        </p:nvSpPr>
        <p:spPr>
          <a:xfrm>
            <a:off x="875900" y="457200"/>
            <a:ext cx="7425300" cy="5172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DM Sans Light"/>
                <a:ea typeface="DM Sans Light"/>
                <a:cs typeface="DM Sans Light"/>
                <a:sym typeface="DM Sans Light"/>
              </a:rPr>
              <a:t>Academics are increasingly using social media – especially TikTok &amp; YouTube – to connect with new and larger audiences, demystify their work, and build community</a:t>
            </a:r>
            <a:endParaRPr sz="900">
              <a:solidFill>
                <a:schemeClr val="accent2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634" name="Google Shape;63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2402" y="1686787"/>
            <a:ext cx="859350" cy="17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8"/>
          <p:cNvSpPr txBox="1"/>
          <p:nvPr>
            <p:ph type="title"/>
          </p:nvPr>
        </p:nvSpPr>
        <p:spPr>
          <a:xfrm>
            <a:off x="228600" y="3389761"/>
            <a:ext cx="4704000" cy="15906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PLATFORM SPECIFICITY IN MIND</a:t>
            </a:r>
            <a:endParaRPr/>
          </a:p>
        </p:txBody>
      </p:sp>
      <p:sp>
        <p:nvSpPr>
          <p:cNvPr id="640" name="Google Shape;640;p68"/>
          <p:cNvSpPr txBox="1"/>
          <p:nvPr>
            <p:ph idx="1" type="subTitle"/>
          </p:nvPr>
        </p:nvSpPr>
        <p:spPr>
          <a:xfrm>
            <a:off x="5468675" y="457200"/>
            <a:ext cx="3446700" cy="134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platform has different strengths, audiences, expectations, and algorithm quirks.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68" title="Screenshot 2026-05-11 at 5.58.36 PM.png"/>
          <p:cNvPicPr preferRelativeResize="0"/>
          <p:nvPr/>
        </p:nvPicPr>
        <p:blipFill rotWithShape="1">
          <a:blip r:embed="rId3">
            <a:alphaModFix/>
          </a:blip>
          <a:srcRect b="0" l="0" r="7885" t="0"/>
          <a:stretch/>
        </p:blipFill>
        <p:spPr>
          <a:xfrm>
            <a:off x="480900" y="555900"/>
            <a:ext cx="4451700" cy="114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42" name="Google Shape;642;p68" title="Screenshot 2026-05-11 at 9.06.3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900" y="1895400"/>
            <a:ext cx="4451700" cy="1572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9"/>
          <p:cNvSpPr/>
          <p:nvPr/>
        </p:nvSpPr>
        <p:spPr>
          <a:xfrm flipH="1">
            <a:off x="1389000" y="2989525"/>
            <a:ext cx="556200" cy="540000"/>
          </a:xfrm>
          <a:prstGeom prst="roundRect">
            <a:avLst>
              <a:gd fmla="val 19978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1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48" name="Google Shape;648;p69"/>
          <p:cNvSpPr/>
          <p:nvPr/>
        </p:nvSpPr>
        <p:spPr>
          <a:xfrm flipH="1">
            <a:off x="4160700" y="3026875"/>
            <a:ext cx="916500" cy="465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rPr>
              <a:t>2</a:t>
            </a:r>
            <a:endParaRPr sz="2600">
              <a:solidFill>
                <a:schemeClr val="dk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49" name="Google Shape;649;p69"/>
          <p:cNvSpPr/>
          <p:nvPr/>
        </p:nvSpPr>
        <p:spPr>
          <a:xfrm flipH="1">
            <a:off x="7089775" y="3026875"/>
            <a:ext cx="816600" cy="465300"/>
          </a:xfrm>
          <a:prstGeom prst="roundRect">
            <a:avLst>
              <a:gd fmla="val 19978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" sz="2600">
                <a:solidFill>
                  <a:schemeClr val="lt1"/>
                </a:solidFill>
                <a:latin typeface="Forum"/>
                <a:ea typeface="Forum"/>
                <a:cs typeface="Forum"/>
                <a:sym typeface="Forum"/>
              </a:rPr>
              <a:t>3</a:t>
            </a:r>
            <a:endParaRPr sz="2600">
              <a:solidFill>
                <a:schemeClr val="lt1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650" name="Google Shape;650;p69"/>
          <p:cNvSpPr txBox="1"/>
          <p:nvPr>
            <p:ph idx="2" type="subTitle"/>
          </p:nvPr>
        </p:nvSpPr>
        <p:spPr>
          <a:xfrm>
            <a:off x="22867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ONLY</a:t>
            </a:r>
            <a:endParaRPr/>
          </a:p>
        </p:txBody>
      </p:sp>
      <p:sp>
        <p:nvSpPr>
          <p:cNvPr id="651" name="Google Shape;651;p69"/>
          <p:cNvSpPr txBox="1"/>
          <p:nvPr>
            <p:ph idx="3" type="body"/>
          </p:nvPr>
        </p:nvSpPr>
        <p:spPr>
          <a:xfrm>
            <a:off x="76102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Long-form should be horizontal. Short form should be vertical</a:t>
            </a:r>
            <a:endParaRPr/>
          </a:p>
        </p:txBody>
      </p:sp>
      <p:sp>
        <p:nvSpPr>
          <p:cNvPr id="652" name="Google Shape;652;p69"/>
          <p:cNvSpPr txBox="1"/>
          <p:nvPr>
            <p:ph idx="4" type="subTitle"/>
          </p:nvPr>
        </p:nvSpPr>
        <p:spPr>
          <a:xfrm>
            <a:off x="3154650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ALPHABET SOUP</a:t>
            </a:r>
            <a:endParaRPr/>
          </a:p>
        </p:txBody>
      </p:sp>
      <p:sp>
        <p:nvSpPr>
          <p:cNvPr id="653" name="Google Shape;653;p69"/>
          <p:cNvSpPr txBox="1"/>
          <p:nvPr>
            <p:ph idx="5" type="body"/>
          </p:nvPr>
        </p:nvSpPr>
        <p:spPr>
          <a:xfrm>
            <a:off x="3687000" y="4266005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Owned by Google, so content shows up easily in search results.</a:t>
            </a:r>
            <a:endParaRPr/>
          </a:p>
        </p:txBody>
      </p:sp>
      <p:sp>
        <p:nvSpPr>
          <p:cNvPr id="654" name="Google Shape;654;p69"/>
          <p:cNvSpPr txBox="1"/>
          <p:nvPr>
            <p:ph idx="6" type="subTitle"/>
          </p:nvPr>
        </p:nvSpPr>
        <p:spPr>
          <a:xfrm>
            <a:off x="6080625" y="3627839"/>
            <a:ext cx="283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 ARE KING</a:t>
            </a:r>
            <a:endParaRPr/>
          </a:p>
        </p:txBody>
      </p:sp>
      <p:sp>
        <p:nvSpPr>
          <p:cNvPr id="655" name="Google Shape;655;p69"/>
          <p:cNvSpPr txBox="1"/>
          <p:nvPr>
            <p:ph idx="7" type="body"/>
          </p:nvPr>
        </p:nvSpPr>
        <p:spPr>
          <a:xfrm>
            <a:off x="6612975" y="4263680"/>
            <a:ext cx="1770000" cy="877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SEO-driven; your keywords, video title, file name are all crucial.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9"/>
          <p:cNvSpPr txBox="1"/>
          <p:nvPr>
            <p:ph type="title"/>
          </p:nvPr>
        </p:nvSpPr>
        <p:spPr>
          <a:xfrm>
            <a:off x="228600" y="399325"/>
            <a:ext cx="8686800" cy="6246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YOUTUBE</a:t>
            </a:r>
            <a:endParaRPr/>
          </a:p>
        </p:txBody>
      </p:sp>
      <p:pic>
        <p:nvPicPr>
          <p:cNvPr id="657" name="Google Shape;65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547" y="993466"/>
            <a:ext cx="3238900" cy="185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keting Plan Presentation [Style 2]">
  <a:themeElements>
    <a:clrScheme name="Simple Light">
      <a:dk1>
        <a:srgbClr val="F9F9F9"/>
      </a:dk1>
      <a:lt1>
        <a:srgbClr val="101010"/>
      </a:lt1>
      <a:dk2>
        <a:srgbClr val="E6E8FF"/>
      </a:dk2>
      <a:lt2>
        <a:srgbClr val="C6B9F1"/>
      </a:lt2>
      <a:accent1>
        <a:srgbClr val="E11444"/>
      </a:accent1>
      <a:accent2>
        <a:srgbClr val="FCE82E"/>
      </a:accent2>
      <a:accent3>
        <a:srgbClr val="FFE6D4"/>
      </a:accent3>
      <a:accent4>
        <a:srgbClr val="4E4E4E"/>
      </a:accent4>
      <a:accent5>
        <a:srgbClr val="93A2A2"/>
      </a:accent5>
      <a:accent6>
        <a:srgbClr val="B7B7B7"/>
      </a:accent6>
      <a:hlink>
        <a:srgbClr val="F96E0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625994EADAA74DBE5A64AB176206C8" ma:contentTypeVersion="10" ma:contentTypeDescription="Create a new document." ma:contentTypeScope="" ma:versionID="3d392d63b65216dfcb4c4f25bacbfe4b">
  <xsd:schema xmlns:xsd="http://www.w3.org/2001/XMLSchema" xmlns:xs="http://www.w3.org/2001/XMLSchema" xmlns:p="http://schemas.microsoft.com/office/2006/metadata/properties" xmlns:ns2="1c66f223-685a-489d-b2f9-54e90ccb5e24" xmlns:ns3="0ac478ea-1370-4eb3-af89-f3980a0721ae" targetNamespace="http://schemas.microsoft.com/office/2006/metadata/properties" ma:root="true" ma:fieldsID="f8416b6a1069a3373ecc7f4a7496d0ba" ns2:_="" ns3:_="">
    <xsd:import namespace="1c66f223-685a-489d-b2f9-54e90ccb5e24"/>
    <xsd:import namespace="0ac478ea-1370-4eb3-af89-f3980a0721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6f223-685a-489d-b2f9-54e90ccb5e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478ea-1370-4eb3-af89-f3980a0721a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20c1aea-7613-4e7a-ae0b-ee2986fc7509}" ma:internalName="TaxCatchAll" ma:showField="CatchAllData" ma:web="0ac478ea-1370-4eb3-af89-f3980a0721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c478ea-1370-4eb3-af89-f3980a0721ae" xsi:nil="true"/>
    <lcf76f155ced4ddcb4097134ff3c332f xmlns="1c66f223-685a-489d-b2f9-54e90ccb5e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980238-5AA1-485C-89CD-6AF43FC11C14}"/>
</file>

<file path=customXml/itemProps2.xml><?xml version="1.0" encoding="utf-8"?>
<ds:datastoreItem xmlns:ds="http://schemas.openxmlformats.org/officeDocument/2006/customXml" ds:itemID="{409509A5-906D-4C87-B4CD-1AC298984C95}"/>
</file>

<file path=customXml/itemProps3.xml><?xml version="1.0" encoding="utf-8"?>
<ds:datastoreItem xmlns:ds="http://schemas.openxmlformats.org/officeDocument/2006/customXml" ds:itemID="{3FD1B8C5-4BF4-444D-9972-5EC9C1EF33B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0x0101001B625994EADAA74DBE5A64AB176206C8</vt:lpwstr>
  </property>
</Properties>
</file>