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45"/>
  </p:notesMasterIdLst>
  <p:sldIdLst>
    <p:sldId id="256" r:id="rId5"/>
    <p:sldId id="258" r:id="rId6"/>
    <p:sldId id="259" r:id="rId7"/>
    <p:sldId id="310" r:id="rId8"/>
    <p:sldId id="260" r:id="rId9"/>
    <p:sldId id="305" r:id="rId10"/>
    <p:sldId id="306" r:id="rId11"/>
    <p:sldId id="278" r:id="rId12"/>
    <p:sldId id="312" r:id="rId13"/>
    <p:sldId id="282" r:id="rId14"/>
    <p:sldId id="311" r:id="rId15"/>
    <p:sldId id="262" r:id="rId16"/>
    <p:sldId id="263" r:id="rId17"/>
    <p:sldId id="264" r:id="rId18"/>
    <p:sldId id="265" r:id="rId19"/>
    <p:sldId id="313" r:id="rId20"/>
    <p:sldId id="314" r:id="rId21"/>
    <p:sldId id="266" r:id="rId22"/>
    <p:sldId id="309" r:id="rId23"/>
    <p:sldId id="268" r:id="rId24"/>
    <p:sldId id="269" r:id="rId25"/>
    <p:sldId id="270" r:id="rId26"/>
    <p:sldId id="271" r:id="rId27"/>
    <p:sldId id="315" r:id="rId28"/>
    <p:sldId id="273" r:id="rId29"/>
    <p:sldId id="283" r:id="rId30"/>
    <p:sldId id="292" r:id="rId31"/>
    <p:sldId id="293" r:id="rId32"/>
    <p:sldId id="294" r:id="rId33"/>
    <p:sldId id="295" r:id="rId34"/>
    <p:sldId id="297" r:id="rId35"/>
    <p:sldId id="284" r:id="rId36"/>
    <p:sldId id="285" r:id="rId37"/>
    <p:sldId id="299" r:id="rId38"/>
    <p:sldId id="300" r:id="rId39"/>
    <p:sldId id="303" r:id="rId40"/>
    <p:sldId id="304" r:id="rId41"/>
    <p:sldId id="308" r:id="rId42"/>
    <p:sldId id="275" r:id="rId43"/>
    <p:sldId id="27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4658"/>
  </p:normalViewPr>
  <p:slideViewPr>
    <p:cSldViewPr snapToGrid="0">
      <p:cViewPr varScale="1">
        <p:scale>
          <a:sx n="116" d="100"/>
          <a:sy n="116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Carrie" userId="f9cff7ad-8ef4-4bef-b2f7-b75a8114e4db" providerId="ADAL" clId="{2F557ADF-10DE-5364-90C5-07A72E277BD0}"/>
    <pc:docChg chg="undo redo custSel addSld delSld modSld sldOrd">
      <pc:chgData name="Brown, Carrie" userId="f9cff7ad-8ef4-4bef-b2f7-b75a8114e4db" providerId="ADAL" clId="{2F557ADF-10DE-5364-90C5-07A72E277BD0}" dt="2026-05-11T13:53:49.913" v="1484" actId="403"/>
      <pc:docMkLst>
        <pc:docMk/>
      </pc:docMkLst>
      <pc:sldChg chg="addSp delSp modSp mod">
        <pc:chgData name="Brown, Carrie" userId="f9cff7ad-8ef4-4bef-b2f7-b75a8114e4db" providerId="ADAL" clId="{2F557ADF-10DE-5364-90C5-07A72E277BD0}" dt="2026-05-08T15:46:00.488" v="1331" actId="20577"/>
        <pc:sldMkLst>
          <pc:docMk/>
          <pc:sldMk cId="298141828" sldId="256"/>
        </pc:sldMkLst>
        <pc:spChg chg="mod">
          <ac:chgData name="Brown, Carrie" userId="f9cff7ad-8ef4-4bef-b2f7-b75a8114e4db" providerId="ADAL" clId="{2F557ADF-10DE-5364-90C5-07A72E277BD0}" dt="2026-05-08T15:46:00.488" v="1331" actId="20577"/>
          <ac:spMkLst>
            <pc:docMk/>
            <pc:sldMk cId="298141828" sldId="256"/>
            <ac:spMk id="3" creationId="{CD4054CF-0649-ADC4-083A-3ABD2427AFB1}"/>
          </ac:spMkLst>
        </pc:spChg>
        <pc:picChg chg="add mod">
          <ac:chgData name="Brown, Carrie" userId="f9cff7ad-8ef4-4bef-b2f7-b75a8114e4db" providerId="ADAL" clId="{2F557ADF-10DE-5364-90C5-07A72E277BD0}" dt="2026-05-07T18:48:11.713" v="112" actId="1038"/>
          <ac:picMkLst>
            <pc:docMk/>
            <pc:sldMk cId="298141828" sldId="256"/>
            <ac:picMk id="4" creationId="{07EEF950-4F9A-30A0-FE54-77116662831E}"/>
          </ac:picMkLst>
        </pc:picChg>
      </pc:sldChg>
      <pc:sldChg chg="modSp mod">
        <pc:chgData name="Brown, Carrie" userId="f9cff7ad-8ef4-4bef-b2f7-b75a8114e4db" providerId="ADAL" clId="{2F557ADF-10DE-5364-90C5-07A72E277BD0}" dt="2026-05-07T19:18:34.529" v="541" actId="1076"/>
        <pc:sldMkLst>
          <pc:docMk/>
          <pc:sldMk cId="0" sldId="262"/>
        </pc:sldMkLst>
        <pc:picChg chg="mod">
          <ac:chgData name="Brown, Carrie" userId="f9cff7ad-8ef4-4bef-b2f7-b75a8114e4db" providerId="ADAL" clId="{2F557ADF-10DE-5364-90C5-07A72E277BD0}" dt="2026-05-07T19:18:34.529" v="541" actId="1076"/>
          <ac:picMkLst>
            <pc:docMk/>
            <pc:sldMk cId="0" sldId="262"/>
            <ac:picMk id="140" creationId="{00000000-0000-0000-0000-000000000000}"/>
          </ac:picMkLst>
        </pc:picChg>
      </pc:sldChg>
      <pc:sldChg chg="modSp mod">
        <pc:chgData name="Brown, Carrie" userId="f9cff7ad-8ef4-4bef-b2f7-b75a8114e4db" providerId="ADAL" clId="{2F557ADF-10DE-5364-90C5-07A72E277BD0}" dt="2026-05-07T19:18:41.064" v="544" actId="1076"/>
        <pc:sldMkLst>
          <pc:docMk/>
          <pc:sldMk cId="0" sldId="263"/>
        </pc:sldMkLst>
        <pc:picChg chg="mod">
          <ac:chgData name="Brown, Carrie" userId="f9cff7ad-8ef4-4bef-b2f7-b75a8114e4db" providerId="ADAL" clId="{2F557ADF-10DE-5364-90C5-07A72E277BD0}" dt="2026-05-07T19:18:41.064" v="544" actId="1076"/>
          <ac:picMkLst>
            <pc:docMk/>
            <pc:sldMk cId="0" sldId="263"/>
            <ac:picMk id="147" creationId="{00000000-0000-0000-0000-000000000000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19:33.921" v="584" actId="1076"/>
        <pc:sldMkLst>
          <pc:docMk/>
          <pc:sldMk cId="0" sldId="264"/>
        </pc:sldMkLst>
        <pc:spChg chg="add mod ord">
          <ac:chgData name="Brown, Carrie" userId="f9cff7ad-8ef4-4bef-b2f7-b75a8114e4db" providerId="ADAL" clId="{2F557ADF-10DE-5364-90C5-07A72E277BD0}" dt="2026-05-07T19:19:21.663" v="581" actId="20577"/>
          <ac:spMkLst>
            <pc:docMk/>
            <pc:sldMk cId="0" sldId="264"/>
            <ac:spMk id="2" creationId="{058B5BBE-DE99-7232-5D1C-847CC3D53F35}"/>
          </ac:spMkLst>
        </pc:spChg>
        <pc:picChg chg="mod">
          <ac:chgData name="Brown, Carrie" userId="f9cff7ad-8ef4-4bef-b2f7-b75a8114e4db" providerId="ADAL" clId="{2F557ADF-10DE-5364-90C5-07A72E277BD0}" dt="2026-05-07T19:19:33.921" v="584" actId="1076"/>
          <ac:picMkLst>
            <pc:docMk/>
            <pc:sldMk cId="0" sldId="264"/>
            <ac:picMk id="154" creationId="{00000000-0000-0000-0000-000000000000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20:07.591" v="629" actId="1076"/>
        <pc:sldMkLst>
          <pc:docMk/>
          <pc:sldMk cId="0" sldId="265"/>
        </pc:sldMkLst>
        <pc:spChg chg="add mod ord">
          <ac:chgData name="Brown, Carrie" userId="f9cff7ad-8ef4-4bef-b2f7-b75a8114e4db" providerId="ADAL" clId="{2F557ADF-10DE-5364-90C5-07A72E277BD0}" dt="2026-05-07T19:19:52.040" v="623" actId="20577"/>
          <ac:spMkLst>
            <pc:docMk/>
            <pc:sldMk cId="0" sldId="265"/>
            <ac:spMk id="2" creationId="{40C7D58C-9402-C143-9BB7-06FC3E03639A}"/>
          </ac:spMkLst>
        </pc:spChg>
        <pc:grpChg chg="add mod">
          <ac:chgData name="Brown, Carrie" userId="f9cff7ad-8ef4-4bef-b2f7-b75a8114e4db" providerId="ADAL" clId="{2F557ADF-10DE-5364-90C5-07A72E277BD0}" dt="2026-05-07T19:20:07.591" v="629" actId="1076"/>
          <ac:grpSpMkLst>
            <pc:docMk/>
            <pc:sldMk cId="0" sldId="265"/>
            <ac:grpSpMk id="4" creationId="{5466E322-EAE2-F903-C9A4-848B825CC53F}"/>
          </ac:grpSpMkLst>
        </pc:grpChg>
        <pc:picChg chg="mod">
          <ac:chgData name="Brown, Carrie" userId="f9cff7ad-8ef4-4bef-b2f7-b75a8114e4db" providerId="ADAL" clId="{2F557ADF-10DE-5364-90C5-07A72E277BD0}" dt="2026-05-07T19:19:58.874" v="625"/>
          <ac:picMkLst>
            <pc:docMk/>
            <pc:sldMk cId="0" sldId="265"/>
            <ac:picMk id="5" creationId="{671F1D4F-1F9E-E46D-042F-BB58DFA4AD41}"/>
          </ac:picMkLst>
        </pc:picChg>
        <pc:picChg chg="mod">
          <ac:chgData name="Brown, Carrie" userId="f9cff7ad-8ef4-4bef-b2f7-b75a8114e4db" providerId="ADAL" clId="{2F557ADF-10DE-5364-90C5-07A72E277BD0}" dt="2026-05-07T19:19:58.874" v="625"/>
          <ac:picMkLst>
            <pc:docMk/>
            <pc:sldMk cId="0" sldId="265"/>
            <ac:picMk id="6" creationId="{D64B406B-D121-9139-CDDC-60A84D7A477F}"/>
          </ac:picMkLst>
        </pc:picChg>
        <pc:picChg chg="mod">
          <ac:chgData name="Brown, Carrie" userId="f9cff7ad-8ef4-4bef-b2f7-b75a8114e4db" providerId="ADAL" clId="{2F557ADF-10DE-5364-90C5-07A72E277BD0}" dt="2026-05-07T19:19:58.874" v="625"/>
          <ac:picMkLst>
            <pc:docMk/>
            <pc:sldMk cId="0" sldId="265"/>
            <ac:picMk id="7" creationId="{E69A64C8-BBB4-610B-9191-43F4140B7E73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26:18.246" v="982" actId="20577"/>
        <pc:sldMkLst>
          <pc:docMk/>
          <pc:sldMk cId="0" sldId="266"/>
        </pc:sldMkLst>
        <pc:spChg chg="add mod ord">
          <ac:chgData name="Brown, Carrie" userId="f9cff7ad-8ef4-4bef-b2f7-b75a8114e4db" providerId="ADAL" clId="{2F557ADF-10DE-5364-90C5-07A72E277BD0}" dt="2026-05-07T19:25:17.204" v="967" actId="20577"/>
          <ac:spMkLst>
            <pc:docMk/>
            <pc:sldMk cId="0" sldId="266"/>
            <ac:spMk id="7" creationId="{90E698BD-12C6-D6B6-5710-DE123BCF2690}"/>
          </ac:spMkLst>
        </pc:spChg>
        <pc:spChg chg="mod">
          <ac:chgData name="Brown, Carrie" userId="f9cff7ad-8ef4-4bef-b2f7-b75a8114e4db" providerId="ADAL" clId="{2F557ADF-10DE-5364-90C5-07A72E277BD0}" dt="2026-05-07T19:25:14.584" v="965" actId="21"/>
          <ac:spMkLst>
            <pc:docMk/>
            <pc:sldMk cId="0" sldId="266"/>
            <ac:spMk id="178" creationId="{00000000-0000-0000-0000-000000000000}"/>
          </ac:spMkLst>
        </pc:spChg>
        <pc:graphicFrameChg chg="add mod modGraphic">
          <ac:chgData name="Brown, Carrie" userId="f9cff7ad-8ef4-4bef-b2f7-b75a8114e4db" providerId="ADAL" clId="{2F557ADF-10DE-5364-90C5-07A72E277BD0}" dt="2026-05-07T19:26:18.246" v="982" actId="20577"/>
          <ac:graphicFrameMkLst>
            <pc:docMk/>
            <pc:sldMk cId="0" sldId="266"/>
            <ac:graphicFrameMk id="9" creationId="{08B03D0E-E43D-BAAA-DCB9-EE9FD8631C03}"/>
          </ac:graphicFrameMkLst>
        </pc:graphicFrameChg>
      </pc:sldChg>
      <pc:sldChg chg="addSp modSp mod">
        <pc:chgData name="Brown, Carrie" userId="f9cff7ad-8ef4-4bef-b2f7-b75a8114e4db" providerId="ADAL" clId="{2F557ADF-10DE-5364-90C5-07A72E277BD0}" dt="2026-05-08T15:47:48.595" v="1351" actId="1076"/>
        <pc:sldMkLst>
          <pc:docMk/>
          <pc:sldMk cId="0" sldId="268"/>
        </pc:sldMkLst>
        <pc:spChg chg="mod">
          <ac:chgData name="Brown, Carrie" userId="f9cff7ad-8ef4-4bef-b2f7-b75a8114e4db" providerId="ADAL" clId="{2F557ADF-10DE-5364-90C5-07A72E277BD0}" dt="2026-05-07T19:26:35.391" v="985" actId="14100"/>
          <ac:spMkLst>
            <pc:docMk/>
            <pc:sldMk cId="0" sldId="268"/>
            <ac:spMk id="191" creationId="{00000000-0000-0000-0000-000000000000}"/>
          </ac:spMkLst>
        </pc:spChg>
        <pc:grpChg chg="add mod">
          <ac:chgData name="Brown, Carrie" userId="f9cff7ad-8ef4-4bef-b2f7-b75a8114e4db" providerId="ADAL" clId="{2F557ADF-10DE-5364-90C5-07A72E277BD0}" dt="2026-05-08T15:47:48.595" v="1351" actId="1076"/>
          <ac:grpSpMkLst>
            <pc:docMk/>
            <pc:sldMk cId="0" sldId="268"/>
            <ac:grpSpMk id="3" creationId="{5F242638-B02A-2CDB-8321-D190E399D651}"/>
          </ac:grpSpMkLst>
        </pc:grpChg>
        <pc:picChg chg="add mod modCrop">
          <ac:chgData name="Brown, Carrie" userId="f9cff7ad-8ef4-4bef-b2f7-b75a8114e4db" providerId="ADAL" clId="{2F557ADF-10DE-5364-90C5-07A72E277BD0}" dt="2026-05-08T15:47:01.900" v="1344" actId="1035"/>
          <ac:picMkLst>
            <pc:docMk/>
            <pc:sldMk cId="0" sldId="268"/>
            <ac:picMk id="2" creationId="{C0B691A9-34D9-1BB6-7523-C30D53F1E9D2}"/>
          </ac:picMkLst>
        </pc:picChg>
        <pc:picChg chg="mod modCrop">
          <ac:chgData name="Brown, Carrie" userId="f9cff7ad-8ef4-4bef-b2f7-b75a8114e4db" providerId="ADAL" clId="{2F557ADF-10DE-5364-90C5-07A72E277BD0}" dt="2026-05-08T15:47:11.977" v="1345" actId="732"/>
          <ac:picMkLst>
            <pc:docMk/>
            <pc:sldMk cId="0" sldId="268"/>
            <ac:picMk id="190" creationId="{00000000-0000-0000-0000-000000000000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27:59.807" v="1046" actId="1076"/>
        <pc:sldMkLst>
          <pc:docMk/>
          <pc:sldMk cId="0" sldId="270"/>
        </pc:sldMkLst>
        <pc:spChg chg="add mod ord">
          <ac:chgData name="Brown, Carrie" userId="f9cff7ad-8ef4-4bef-b2f7-b75a8114e4db" providerId="ADAL" clId="{2F557ADF-10DE-5364-90C5-07A72E277BD0}" dt="2026-05-07T19:27:54.011" v="1044" actId="14100"/>
          <ac:spMkLst>
            <pc:docMk/>
            <pc:sldMk cId="0" sldId="270"/>
            <ac:spMk id="11" creationId="{7C5CDDB5-6B40-925E-D3D7-6F3C8A08E608}"/>
          </ac:spMkLst>
        </pc:spChg>
        <pc:grpChg chg="add mod">
          <ac:chgData name="Brown, Carrie" userId="f9cff7ad-8ef4-4bef-b2f7-b75a8114e4db" providerId="ADAL" clId="{2F557ADF-10DE-5364-90C5-07A72E277BD0}" dt="2026-05-07T19:27:59.807" v="1046" actId="1076"/>
          <ac:grpSpMkLst>
            <pc:docMk/>
            <pc:sldMk cId="0" sldId="270"/>
            <ac:grpSpMk id="29" creationId="{63322686-4FFB-2A53-9AE2-D97A3BB45D8E}"/>
          </ac:grpSpMkLst>
        </pc:grpChg>
        <pc:grpChg chg="mod">
          <ac:chgData name="Brown, Carrie" userId="f9cff7ad-8ef4-4bef-b2f7-b75a8114e4db" providerId="ADAL" clId="{2F557ADF-10DE-5364-90C5-07A72E277BD0}" dt="2026-05-07T19:27:48.376" v="1042"/>
          <ac:grpSpMkLst>
            <pc:docMk/>
            <pc:sldMk cId="0" sldId="270"/>
            <ac:grpSpMk id="30" creationId="{A33EE111-BF70-B0BC-8E85-91A06BBDF79B}"/>
          </ac:grpSpMkLst>
        </pc:grpChg>
        <pc:picChg chg="mod">
          <ac:chgData name="Brown, Carrie" userId="f9cff7ad-8ef4-4bef-b2f7-b75a8114e4db" providerId="ADAL" clId="{2F557ADF-10DE-5364-90C5-07A72E277BD0}" dt="2026-05-07T19:27:48.376" v="1042"/>
          <ac:picMkLst>
            <pc:docMk/>
            <pc:sldMk cId="0" sldId="270"/>
            <ac:picMk id="31" creationId="{BBD0193E-5A12-F673-BE52-1748A53EC438}"/>
          </ac:picMkLst>
        </pc:picChg>
        <pc:picChg chg="mod">
          <ac:chgData name="Brown, Carrie" userId="f9cff7ad-8ef4-4bef-b2f7-b75a8114e4db" providerId="ADAL" clId="{2F557ADF-10DE-5364-90C5-07A72E277BD0}" dt="2026-05-07T19:27:48.376" v="1042"/>
          <ac:picMkLst>
            <pc:docMk/>
            <pc:sldMk cId="0" sldId="270"/>
            <ac:picMk id="32" creationId="{58096EED-C378-FBA0-F499-7C47CCA317F3}"/>
          </ac:picMkLst>
        </pc:picChg>
        <pc:picChg chg="mod">
          <ac:chgData name="Brown, Carrie" userId="f9cff7ad-8ef4-4bef-b2f7-b75a8114e4db" providerId="ADAL" clId="{2F557ADF-10DE-5364-90C5-07A72E277BD0}" dt="2026-05-07T19:27:48.376" v="1042"/>
          <ac:picMkLst>
            <pc:docMk/>
            <pc:sldMk cId="0" sldId="270"/>
            <ac:picMk id="33" creationId="{9E400DCD-4208-D417-AE11-464C3304B62A}"/>
          </ac:picMkLst>
        </pc:picChg>
        <pc:picChg chg="mod">
          <ac:chgData name="Brown, Carrie" userId="f9cff7ad-8ef4-4bef-b2f7-b75a8114e4db" providerId="ADAL" clId="{2F557ADF-10DE-5364-90C5-07A72E277BD0}" dt="2026-05-07T19:27:48.376" v="1042"/>
          <ac:picMkLst>
            <pc:docMk/>
            <pc:sldMk cId="0" sldId="270"/>
            <ac:picMk id="34" creationId="{9699CB17-9A7E-F35B-1BA7-114D0B0EA4B2}"/>
          </ac:picMkLst>
        </pc:picChg>
        <pc:picChg chg="mod">
          <ac:chgData name="Brown, Carrie" userId="f9cff7ad-8ef4-4bef-b2f7-b75a8114e4db" providerId="ADAL" clId="{2F557ADF-10DE-5364-90C5-07A72E277BD0}" dt="2026-05-07T19:27:48.376" v="1042"/>
          <ac:picMkLst>
            <pc:docMk/>
            <pc:sldMk cId="0" sldId="270"/>
            <ac:picMk id="35" creationId="{D290996F-6C8C-E29F-2BC2-86D32061CB9D}"/>
          </ac:picMkLst>
        </pc:picChg>
      </pc:sldChg>
      <pc:sldChg chg="modSp mod">
        <pc:chgData name="Brown, Carrie" userId="f9cff7ad-8ef4-4bef-b2f7-b75a8114e4db" providerId="ADAL" clId="{2F557ADF-10DE-5364-90C5-07A72E277BD0}" dt="2026-05-07T19:28:16.589" v="1048" actId="14100"/>
        <pc:sldMkLst>
          <pc:docMk/>
          <pc:sldMk cId="0" sldId="271"/>
        </pc:sldMkLst>
        <pc:grpChg chg="mod">
          <ac:chgData name="Brown, Carrie" userId="f9cff7ad-8ef4-4bef-b2f7-b75a8114e4db" providerId="ADAL" clId="{2F557ADF-10DE-5364-90C5-07A72E277BD0}" dt="2026-05-07T19:28:16.589" v="1048" actId="14100"/>
          <ac:grpSpMkLst>
            <pc:docMk/>
            <pc:sldMk cId="0" sldId="271"/>
            <ac:grpSpMk id="216" creationId="{00000000-0000-0000-0000-000000000000}"/>
          </ac:grpSpMkLst>
        </pc:grpChg>
      </pc:sldChg>
      <pc:sldChg chg="modSp mod">
        <pc:chgData name="Brown, Carrie" userId="f9cff7ad-8ef4-4bef-b2f7-b75a8114e4db" providerId="ADAL" clId="{2F557ADF-10DE-5364-90C5-07A72E277BD0}" dt="2026-05-07T19:29:17.762" v="1067" actId="1076"/>
        <pc:sldMkLst>
          <pc:docMk/>
          <pc:sldMk cId="0" sldId="273"/>
        </pc:sldMkLst>
        <pc:spChg chg="mod">
          <ac:chgData name="Brown, Carrie" userId="f9cff7ad-8ef4-4bef-b2f7-b75a8114e4db" providerId="ADAL" clId="{2F557ADF-10DE-5364-90C5-07A72E277BD0}" dt="2026-05-07T19:29:12.047" v="1064" actId="14100"/>
          <ac:spMkLst>
            <pc:docMk/>
            <pc:sldMk cId="0" sldId="273"/>
            <ac:spMk id="243" creationId="{00000000-0000-0000-0000-000000000000}"/>
          </ac:spMkLst>
        </pc:spChg>
        <pc:picChg chg="mod">
          <ac:chgData name="Brown, Carrie" userId="f9cff7ad-8ef4-4bef-b2f7-b75a8114e4db" providerId="ADAL" clId="{2F557ADF-10DE-5364-90C5-07A72E277BD0}" dt="2026-05-07T19:29:17.762" v="1067" actId="1076"/>
          <ac:picMkLst>
            <pc:docMk/>
            <pc:sldMk cId="0" sldId="273"/>
            <ac:picMk id="241" creationId="{00000000-0000-0000-0000-000000000000}"/>
          </ac:picMkLst>
        </pc:picChg>
      </pc:sldChg>
      <pc:sldChg chg="modSp mod modClrScheme chgLayout">
        <pc:chgData name="Brown, Carrie" userId="f9cff7ad-8ef4-4bef-b2f7-b75a8114e4db" providerId="ADAL" clId="{2F557ADF-10DE-5364-90C5-07A72E277BD0}" dt="2026-05-11T13:53:49.913" v="1484" actId="403"/>
        <pc:sldMkLst>
          <pc:docMk/>
          <pc:sldMk cId="0" sldId="275"/>
        </pc:sldMkLst>
        <pc:spChg chg="mod ord">
          <ac:chgData name="Brown, Carrie" userId="f9cff7ad-8ef4-4bef-b2f7-b75a8114e4db" providerId="ADAL" clId="{2F557ADF-10DE-5364-90C5-07A72E277BD0}" dt="2026-05-07T19:42:04.411" v="1275" actId="700"/>
          <ac:spMkLst>
            <pc:docMk/>
            <pc:sldMk cId="0" sldId="275"/>
            <ac:spMk id="259" creationId="{00000000-0000-0000-0000-000000000000}"/>
          </ac:spMkLst>
        </pc:spChg>
        <pc:spChg chg="mod ord">
          <ac:chgData name="Brown, Carrie" userId="f9cff7ad-8ef4-4bef-b2f7-b75a8114e4db" providerId="ADAL" clId="{2F557ADF-10DE-5364-90C5-07A72E277BD0}" dt="2026-05-11T13:53:49.913" v="1484" actId="403"/>
          <ac:spMkLst>
            <pc:docMk/>
            <pc:sldMk cId="0" sldId="275"/>
            <ac:spMk id="260" creationId="{00000000-0000-0000-0000-000000000000}"/>
          </ac:spMkLst>
        </pc:spChg>
      </pc:sldChg>
      <pc:sldChg chg="modSp mod">
        <pc:chgData name="Brown, Carrie" userId="f9cff7ad-8ef4-4bef-b2f7-b75a8114e4db" providerId="ADAL" clId="{2F557ADF-10DE-5364-90C5-07A72E277BD0}" dt="2026-05-11T13:53:39.872" v="1483" actId="14"/>
        <pc:sldMkLst>
          <pc:docMk/>
          <pc:sldMk cId="0" sldId="277"/>
        </pc:sldMkLst>
        <pc:spChg chg="mod">
          <ac:chgData name="Brown, Carrie" userId="f9cff7ad-8ef4-4bef-b2f7-b75a8114e4db" providerId="ADAL" clId="{2F557ADF-10DE-5364-90C5-07A72E277BD0}" dt="2026-05-11T13:53:39.872" v="1483" actId="14"/>
          <ac:spMkLst>
            <pc:docMk/>
            <pc:sldMk cId="0" sldId="277"/>
            <ac:spMk id="3" creationId="{1C5682EB-853F-5210-A0A1-397A60380732}"/>
          </ac:spMkLst>
        </pc:spChg>
      </pc:sldChg>
      <pc:sldChg chg="ord">
        <pc:chgData name="Brown, Carrie" userId="f9cff7ad-8ef4-4bef-b2f7-b75a8114e4db" providerId="ADAL" clId="{2F557ADF-10DE-5364-90C5-07A72E277BD0}" dt="2026-05-07T18:52:35.351" v="181" actId="20578"/>
        <pc:sldMkLst>
          <pc:docMk/>
          <pc:sldMk cId="0" sldId="278"/>
        </pc:sldMkLst>
      </pc:sldChg>
      <pc:sldChg chg="addSp delSp modSp mod ord modClrScheme chgLayout">
        <pc:chgData name="Brown, Carrie" userId="f9cff7ad-8ef4-4bef-b2f7-b75a8114e4db" providerId="ADAL" clId="{2F557ADF-10DE-5364-90C5-07A72E277BD0}" dt="2026-05-07T19:18:14.519" v="538" actId="14100"/>
        <pc:sldMkLst>
          <pc:docMk/>
          <pc:sldMk cId="514488767" sldId="282"/>
        </pc:sldMkLst>
        <pc:spChg chg="mod ord">
          <ac:chgData name="Brown, Carrie" userId="f9cff7ad-8ef4-4bef-b2f7-b75a8114e4db" providerId="ADAL" clId="{2F557ADF-10DE-5364-90C5-07A72E277BD0}" dt="2026-05-07T19:17:38.721" v="532" actId="1076"/>
          <ac:spMkLst>
            <pc:docMk/>
            <pc:sldMk cId="514488767" sldId="282"/>
            <ac:spMk id="2" creationId="{14B9A0E8-2C8B-B6BE-2316-696ACEA843B5}"/>
          </ac:spMkLst>
        </pc:spChg>
        <pc:spChg chg="add mod">
          <ac:chgData name="Brown, Carrie" userId="f9cff7ad-8ef4-4bef-b2f7-b75a8114e4db" providerId="ADAL" clId="{2F557ADF-10DE-5364-90C5-07A72E277BD0}" dt="2026-05-07T19:13:50.670" v="461" actId="207"/>
          <ac:spMkLst>
            <pc:docMk/>
            <pc:sldMk cId="514488767" sldId="282"/>
            <ac:spMk id="9" creationId="{BA73D546-4D16-C1C4-B351-584639983AA9}"/>
          </ac:spMkLst>
        </pc:spChg>
        <pc:spChg chg="add mod">
          <ac:chgData name="Brown, Carrie" userId="f9cff7ad-8ef4-4bef-b2f7-b75a8114e4db" providerId="ADAL" clId="{2F557ADF-10DE-5364-90C5-07A72E277BD0}" dt="2026-05-07T19:14:06.332" v="471" actId="20577"/>
          <ac:spMkLst>
            <pc:docMk/>
            <pc:sldMk cId="514488767" sldId="282"/>
            <ac:spMk id="10" creationId="{80BEE7E0-5BC9-0ED6-BA28-4A62AF08B2E7}"/>
          </ac:spMkLst>
        </pc:spChg>
        <pc:spChg chg="add mod">
          <ac:chgData name="Brown, Carrie" userId="f9cff7ad-8ef4-4bef-b2f7-b75a8114e4db" providerId="ADAL" clId="{2F557ADF-10DE-5364-90C5-07A72E277BD0}" dt="2026-05-07T19:14:18.467" v="484" actId="20577"/>
          <ac:spMkLst>
            <pc:docMk/>
            <pc:sldMk cId="514488767" sldId="282"/>
            <ac:spMk id="11" creationId="{9FCAE99C-D0B9-395C-E1B3-E43A85A2B1D4}"/>
          </ac:spMkLst>
        </pc:spChg>
        <pc:spChg chg="add mod">
          <ac:chgData name="Brown, Carrie" userId="f9cff7ad-8ef4-4bef-b2f7-b75a8114e4db" providerId="ADAL" clId="{2F557ADF-10DE-5364-90C5-07A72E277BD0}" dt="2026-05-07T19:16:18.616" v="510" actId="208"/>
          <ac:spMkLst>
            <pc:docMk/>
            <pc:sldMk cId="514488767" sldId="282"/>
            <ac:spMk id="14" creationId="{E0DBB8E1-0FEF-E572-3C41-1F626511A522}"/>
          </ac:spMkLst>
        </pc:spChg>
        <pc:spChg chg="add mod">
          <ac:chgData name="Brown, Carrie" userId="f9cff7ad-8ef4-4bef-b2f7-b75a8114e4db" providerId="ADAL" clId="{2F557ADF-10DE-5364-90C5-07A72E277BD0}" dt="2026-05-07T19:16:23.385" v="512" actId="1076"/>
          <ac:spMkLst>
            <pc:docMk/>
            <pc:sldMk cId="514488767" sldId="282"/>
            <ac:spMk id="15" creationId="{23A1B904-B7A8-7BE9-BA07-317DA69835A9}"/>
          </ac:spMkLst>
        </pc:spChg>
        <pc:spChg chg="add mod">
          <ac:chgData name="Brown, Carrie" userId="f9cff7ad-8ef4-4bef-b2f7-b75a8114e4db" providerId="ADAL" clId="{2F557ADF-10DE-5364-90C5-07A72E277BD0}" dt="2026-05-07T19:16:30.648" v="515" actId="1076"/>
          <ac:spMkLst>
            <pc:docMk/>
            <pc:sldMk cId="514488767" sldId="282"/>
            <ac:spMk id="16" creationId="{B2618EE4-C6C1-2890-5AEE-8C109AAE2F56}"/>
          </ac:spMkLst>
        </pc:spChg>
        <pc:spChg chg="add mod">
          <ac:chgData name="Brown, Carrie" userId="f9cff7ad-8ef4-4bef-b2f7-b75a8114e4db" providerId="ADAL" clId="{2F557ADF-10DE-5364-90C5-07A72E277BD0}" dt="2026-05-07T19:16:41.967" v="518" actId="1076"/>
          <ac:spMkLst>
            <pc:docMk/>
            <pc:sldMk cId="514488767" sldId="282"/>
            <ac:spMk id="17" creationId="{06C0E9F5-EA17-C5B3-A9C6-C70D439000B5}"/>
          </ac:spMkLst>
        </pc:spChg>
        <pc:spChg chg="add mod">
          <ac:chgData name="Brown, Carrie" userId="f9cff7ad-8ef4-4bef-b2f7-b75a8114e4db" providerId="ADAL" clId="{2F557ADF-10DE-5364-90C5-07A72E277BD0}" dt="2026-05-07T19:16:45.668" v="520" actId="1076"/>
          <ac:spMkLst>
            <pc:docMk/>
            <pc:sldMk cId="514488767" sldId="282"/>
            <ac:spMk id="18" creationId="{35C6E276-1AEB-C30A-C24A-171C791B91EB}"/>
          </ac:spMkLst>
        </pc:spChg>
        <pc:spChg chg="add mod">
          <ac:chgData name="Brown, Carrie" userId="f9cff7ad-8ef4-4bef-b2f7-b75a8114e4db" providerId="ADAL" clId="{2F557ADF-10DE-5364-90C5-07A72E277BD0}" dt="2026-05-07T19:16:48.330" v="522" actId="1076"/>
          <ac:spMkLst>
            <pc:docMk/>
            <pc:sldMk cId="514488767" sldId="282"/>
            <ac:spMk id="19" creationId="{FB850B05-C5EB-E3F6-CB88-1090F2F5A159}"/>
          </ac:spMkLst>
        </pc:spChg>
        <pc:grpChg chg="add mod">
          <ac:chgData name="Brown, Carrie" userId="f9cff7ad-8ef4-4bef-b2f7-b75a8114e4db" providerId="ADAL" clId="{2F557ADF-10DE-5364-90C5-07A72E277BD0}" dt="2026-05-07T19:18:14.519" v="538" actId="14100"/>
          <ac:grpSpMkLst>
            <pc:docMk/>
            <pc:sldMk cId="514488767" sldId="282"/>
            <ac:grpSpMk id="22" creationId="{93C0F0E6-16A1-3143-2C28-C2DFD583486D}"/>
          </ac:grpSpMkLst>
        </pc:grpChg>
        <pc:picChg chg="mod">
          <ac:chgData name="Brown, Carrie" userId="f9cff7ad-8ef4-4bef-b2f7-b75a8114e4db" providerId="ADAL" clId="{2F557ADF-10DE-5364-90C5-07A72E277BD0}" dt="2026-05-07T19:18:04.461" v="534"/>
          <ac:picMkLst>
            <pc:docMk/>
            <pc:sldMk cId="514488767" sldId="282"/>
            <ac:picMk id="23" creationId="{33809931-8139-9851-AC24-FF8F3653DB70}"/>
          </ac:picMkLst>
        </pc:picChg>
        <pc:picChg chg="mod">
          <ac:chgData name="Brown, Carrie" userId="f9cff7ad-8ef4-4bef-b2f7-b75a8114e4db" providerId="ADAL" clId="{2F557ADF-10DE-5364-90C5-07A72E277BD0}" dt="2026-05-07T19:18:04.461" v="534"/>
          <ac:picMkLst>
            <pc:docMk/>
            <pc:sldMk cId="514488767" sldId="282"/>
            <ac:picMk id="24" creationId="{E22B8C98-9455-DACB-BF7E-BC744D40EA0A}"/>
          </ac:picMkLst>
        </pc:picChg>
        <pc:picChg chg="mod">
          <ac:chgData name="Brown, Carrie" userId="f9cff7ad-8ef4-4bef-b2f7-b75a8114e4db" providerId="ADAL" clId="{2F557ADF-10DE-5364-90C5-07A72E277BD0}" dt="2026-05-07T19:18:04.461" v="534"/>
          <ac:picMkLst>
            <pc:docMk/>
            <pc:sldMk cId="514488767" sldId="282"/>
            <ac:picMk id="25" creationId="{00BEDEAD-06B5-A28E-B639-13196370E4D7}"/>
          </ac:picMkLst>
        </pc:picChg>
        <pc:picChg chg="add mod">
          <ac:chgData name="Brown, Carrie" userId="f9cff7ad-8ef4-4bef-b2f7-b75a8114e4db" providerId="ADAL" clId="{2F557ADF-10DE-5364-90C5-07A72E277BD0}" dt="2026-05-07T19:13:21.702" v="446" actId="1076"/>
          <ac:picMkLst>
            <pc:docMk/>
            <pc:sldMk cId="514488767" sldId="282"/>
            <ac:picMk id="1030" creationId="{5BA98628-5EEE-7292-4A74-7557FC11AAB1}"/>
          </ac:picMkLst>
        </pc:picChg>
        <pc:cxnChg chg="add mod">
          <ac:chgData name="Brown, Carrie" userId="f9cff7ad-8ef4-4bef-b2f7-b75a8114e4db" providerId="ADAL" clId="{2F557ADF-10DE-5364-90C5-07A72E277BD0}" dt="2026-05-07T19:17:31.932" v="531" actId="1076"/>
          <ac:cxnSpMkLst>
            <pc:docMk/>
            <pc:sldMk cId="514488767" sldId="282"/>
            <ac:cxnSpMk id="21" creationId="{A28069E0-AC0B-7051-AE39-CE997EA6FE91}"/>
          </ac:cxnSpMkLst>
        </pc:cxnChg>
      </pc:sldChg>
      <pc:sldChg chg="modSp">
        <pc:chgData name="Brown, Carrie" userId="f9cff7ad-8ef4-4bef-b2f7-b75a8114e4db" providerId="ADAL" clId="{2F557ADF-10DE-5364-90C5-07A72E277BD0}" dt="2026-05-07T19:29:39.422" v="1070" actId="14100"/>
        <pc:sldMkLst>
          <pc:docMk/>
          <pc:sldMk cId="1072782623" sldId="283"/>
        </pc:sldMkLst>
        <pc:picChg chg="mod">
          <ac:chgData name="Brown, Carrie" userId="f9cff7ad-8ef4-4bef-b2f7-b75a8114e4db" providerId="ADAL" clId="{2F557ADF-10DE-5364-90C5-07A72E277BD0}" dt="2026-05-07T19:29:39.422" v="1070" actId="14100"/>
          <ac:picMkLst>
            <pc:docMk/>
            <pc:sldMk cId="1072782623" sldId="283"/>
            <ac:picMk id="4098" creationId="{C4BE82D5-2BE5-CD11-2008-AFC4AA9026EE}"/>
          </ac:picMkLst>
        </pc:picChg>
      </pc:sldChg>
      <pc:sldChg chg="addSp modSp mod ord">
        <pc:chgData name="Brown, Carrie" userId="f9cff7ad-8ef4-4bef-b2f7-b75a8114e4db" providerId="ADAL" clId="{2F557ADF-10DE-5364-90C5-07A72E277BD0}" dt="2026-05-08T15:48:24.019" v="1352" actId="20578"/>
        <pc:sldMkLst>
          <pc:docMk/>
          <pc:sldMk cId="200389572" sldId="284"/>
        </pc:sldMkLst>
        <pc:picChg chg="mod modCrop">
          <ac:chgData name="Brown, Carrie" userId="f9cff7ad-8ef4-4bef-b2f7-b75a8114e4db" providerId="ADAL" clId="{2F557ADF-10DE-5364-90C5-07A72E277BD0}" dt="2026-05-07T19:31:49.504" v="1085" actId="1076"/>
          <ac:picMkLst>
            <pc:docMk/>
            <pc:sldMk cId="200389572" sldId="284"/>
            <ac:picMk id="4" creationId="{BAD545FE-059D-FC96-3A59-5639AA4EA8B7}"/>
          </ac:picMkLst>
        </pc:picChg>
        <pc:picChg chg="add mod">
          <ac:chgData name="Brown, Carrie" userId="f9cff7ad-8ef4-4bef-b2f7-b75a8114e4db" providerId="ADAL" clId="{2F557ADF-10DE-5364-90C5-07A72E277BD0}" dt="2026-05-07T19:31:45.727" v="1083" actId="1076"/>
          <ac:picMkLst>
            <pc:docMk/>
            <pc:sldMk cId="200389572" sldId="284"/>
            <ac:picMk id="12" creationId="{EB915996-D5B3-098E-E4D1-6E0D4A4BEB76}"/>
          </ac:picMkLst>
        </pc:picChg>
      </pc:sldChg>
      <pc:sldChg chg="modSp mod ord">
        <pc:chgData name="Brown, Carrie" userId="f9cff7ad-8ef4-4bef-b2f7-b75a8114e4db" providerId="ADAL" clId="{2F557ADF-10DE-5364-90C5-07A72E277BD0}" dt="2026-05-08T15:48:24.019" v="1352" actId="20578"/>
        <pc:sldMkLst>
          <pc:docMk/>
          <pc:sldMk cId="3079839828" sldId="285"/>
        </pc:sldMkLst>
        <pc:picChg chg="mod">
          <ac:chgData name="Brown, Carrie" userId="f9cff7ad-8ef4-4bef-b2f7-b75a8114e4db" providerId="ADAL" clId="{2F557ADF-10DE-5364-90C5-07A72E277BD0}" dt="2026-05-07T19:32:23.312" v="1086" actId="1076"/>
          <ac:picMkLst>
            <pc:docMk/>
            <pc:sldMk cId="3079839828" sldId="285"/>
            <ac:picMk id="4" creationId="{008FAC78-E1BF-0157-3EE8-A39247264E50}"/>
          </ac:picMkLst>
        </pc:picChg>
      </pc:sldChg>
      <pc:sldChg chg="modSp mod">
        <pc:chgData name="Brown, Carrie" userId="f9cff7ad-8ef4-4bef-b2f7-b75a8114e4db" providerId="ADAL" clId="{2F557ADF-10DE-5364-90C5-07A72E277BD0}" dt="2026-05-07T19:32:52.192" v="1092" actId="1076"/>
        <pc:sldMkLst>
          <pc:docMk/>
          <pc:sldMk cId="0" sldId="292"/>
        </pc:sldMkLst>
        <pc:picChg chg="mod modCrop">
          <ac:chgData name="Brown, Carrie" userId="f9cff7ad-8ef4-4bef-b2f7-b75a8114e4db" providerId="ADAL" clId="{2F557ADF-10DE-5364-90C5-07A72E277BD0}" dt="2026-05-07T19:32:41.753" v="1090" actId="14100"/>
          <ac:picMkLst>
            <pc:docMk/>
            <pc:sldMk cId="0" sldId="292"/>
            <ac:picMk id="343" creationId="{00000000-0000-0000-0000-000000000000}"/>
          </ac:picMkLst>
        </pc:picChg>
        <pc:cxnChg chg="mod">
          <ac:chgData name="Brown, Carrie" userId="f9cff7ad-8ef4-4bef-b2f7-b75a8114e4db" providerId="ADAL" clId="{2F557ADF-10DE-5364-90C5-07A72E277BD0}" dt="2026-05-07T19:32:52.192" v="1092" actId="1076"/>
          <ac:cxnSpMkLst>
            <pc:docMk/>
            <pc:sldMk cId="0" sldId="292"/>
            <ac:cxnSpMk id="344" creationId="{00000000-0000-0000-0000-000000000000}"/>
          </ac:cxnSpMkLst>
        </pc:cxnChg>
      </pc:sldChg>
      <pc:sldChg chg="modSp mod">
        <pc:chgData name="Brown, Carrie" userId="f9cff7ad-8ef4-4bef-b2f7-b75a8114e4db" providerId="ADAL" clId="{2F557ADF-10DE-5364-90C5-07A72E277BD0}" dt="2026-05-07T19:32:59.193" v="1093" actId="14100"/>
        <pc:sldMkLst>
          <pc:docMk/>
          <pc:sldMk cId="0" sldId="293"/>
        </pc:sldMkLst>
        <pc:spChg chg="mod">
          <ac:chgData name="Brown, Carrie" userId="f9cff7ad-8ef4-4bef-b2f7-b75a8114e4db" providerId="ADAL" clId="{2F557ADF-10DE-5364-90C5-07A72E277BD0}" dt="2026-05-07T19:32:59.193" v="1093" actId="14100"/>
          <ac:spMkLst>
            <pc:docMk/>
            <pc:sldMk cId="0" sldId="293"/>
            <ac:spMk id="349" creationId="{00000000-0000-0000-0000-000000000000}"/>
          </ac:spMkLst>
        </pc:spChg>
      </pc:sldChg>
      <pc:sldChg chg="addSp delSp modSp mod modClrScheme chgLayout">
        <pc:chgData name="Brown, Carrie" userId="f9cff7ad-8ef4-4bef-b2f7-b75a8114e4db" providerId="ADAL" clId="{2F557ADF-10DE-5364-90C5-07A72E277BD0}" dt="2026-05-07T19:36:31.223" v="1255" actId="403"/>
        <pc:sldMkLst>
          <pc:docMk/>
          <pc:sldMk cId="0" sldId="294"/>
        </pc:sldMkLst>
        <pc:spChg chg="add mod ord">
          <ac:chgData name="Brown, Carrie" userId="f9cff7ad-8ef4-4bef-b2f7-b75a8114e4db" providerId="ADAL" clId="{2F557ADF-10DE-5364-90C5-07A72E277BD0}" dt="2026-05-07T19:36:25.761" v="1251" actId="403"/>
          <ac:spMkLst>
            <pc:docMk/>
            <pc:sldMk cId="0" sldId="294"/>
            <ac:spMk id="3" creationId="{352F606D-1AF7-A1E7-C149-81A2569CA7EE}"/>
          </ac:spMkLst>
        </pc:spChg>
        <pc:spChg chg="mod ord">
          <ac:chgData name="Brown, Carrie" userId="f9cff7ad-8ef4-4bef-b2f7-b75a8114e4db" providerId="ADAL" clId="{2F557ADF-10DE-5364-90C5-07A72E277BD0}" dt="2026-05-07T19:36:31.223" v="1255" actId="403"/>
          <ac:spMkLst>
            <pc:docMk/>
            <pc:sldMk cId="0" sldId="294"/>
            <ac:spMk id="356" creationId="{00000000-0000-0000-0000-000000000000}"/>
          </ac:spMkLst>
        </pc:spChg>
        <pc:picChg chg="add mod">
          <ac:chgData name="Brown, Carrie" userId="f9cff7ad-8ef4-4bef-b2f7-b75a8114e4db" providerId="ADAL" clId="{2F557ADF-10DE-5364-90C5-07A72E277BD0}" dt="2026-05-07T19:36:00.879" v="1146"/>
          <ac:picMkLst>
            <pc:docMk/>
            <pc:sldMk cId="0" sldId="294"/>
            <ac:picMk id="4" creationId="{DF87A5CD-45F0-7D72-5AA9-932C8DE37BD7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35:38.104" v="1142" actId="1076"/>
        <pc:sldMkLst>
          <pc:docMk/>
          <pc:sldMk cId="0" sldId="295"/>
        </pc:sldMkLst>
        <pc:spChg chg="mod ord">
          <ac:chgData name="Brown, Carrie" userId="f9cff7ad-8ef4-4bef-b2f7-b75a8114e4db" providerId="ADAL" clId="{2F557ADF-10DE-5364-90C5-07A72E277BD0}" dt="2026-05-07T19:35:17.745" v="1135" actId="700"/>
          <ac:spMkLst>
            <pc:docMk/>
            <pc:sldMk cId="0" sldId="295"/>
            <ac:spMk id="363" creationId="{00000000-0000-0000-0000-000000000000}"/>
          </ac:spMkLst>
        </pc:spChg>
        <pc:spChg chg="mod ord">
          <ac:chgData name="Brown, Carrie" userId="f9cff7ad-8ef4-4bef-b2f7-b75a8114e4db" providerId="ADAL" clId="{2F557ADF-10DE-5364-90C5-07A72E277BD0}" dt="2026-05-07T19:35:34.217" v="1141" actId="1076"/>
          <ac:spMkLst>
            <pc:docMk/>
            <pc:sldMk cId="0" sldId="295"/>
            <ac:spMk id="364" creationId="{00000000-0000-0000-0000-000000000000}"/>
          </ac:spMkLst>
        </pc:spChg>
        <pc:picChg chg="add mod ord modCrop">
          <ac:chgData name="Brown, Carrie" userId="f9cff7ad-8ef4-4bef-b2f7-b75a8114e4db" providerId="ADAL" clId="{2F557ADF-10DE-5364-90C5-07A72E277BD0}" dt="2026-05-07T19:35:38.104" v="1142" actId="1076"/>
          <ac:picMkLst>
            <pc:docMk/>
            <pc:sldMk cId="0" sldId="295"/>
            <ac:picMk id="3" creationId="{1941A497-F359-1B6B-DD5D-D622F9D0EB18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41:23.580" v="1272"/>
        <pc:sldMkLst>
          <pc:docMk/>
          <pc:sldMk cId="0" sldId="297"/>
        </pc:sldMkLst>
        <pc:spChg chg="mod ord">
          <ac:chgData name="Brown, Carrie" userId="f9cff7ad-8ef4-4bef-b2f7-b75a8114e4db" providerId="ADAL" clId="{2F557ADF-10DE-5364-90C5-07A72E277BD0}" dt="2026-05-07T19:41:14.899" v="1268" actId="700"/>
          <ac:spMkLst>
            <pc:docMk/>
            <pc:sldMk cId="0" sldId="297"/>
            <ac:spMk id="377" creationId="{00000000-0000-0000-0000-000000000000}"/>
          </ac:spMkLst>
        </pc:spChg>
        <pc:spChg chg="mod ord">
          <ac:chgData name="Brown, Carrie" userId="f9cff7ad-8ef4-4bef-b2f7-b75a8114e4db" providerId="ADAL" clId="{2F557ADF-10DE-5364-90C5-07A72E277BD0}" dt="2026-05-07T19:41:14.899" v="1268" actId="700"/>
          <ac:spMkLst>
            <pc:docMk/>
            <pc:sldMk cId="0" sldId="297"/>
            <ac:spMk id="378" creationId="{00000000-0000-0000-0000-000000000000}"/>
          </ac:spMkLst>
        </pc:spChg>
        <pc:picChg chg="add mod ord">
          <ac:chgData name="Brown, Carrie" userId="f9cff7ad-8ef4-4bef-b2f7-b75a8114e4db" providerId="ADAL" clId="{2F557ADF-10DE-5364-90C5-07A72E277BD0}" dt="2026-05-07T19:41:23.580" v="1272"/>
          <ac:picMkLst>
            <pc:docMk/>
            <pc:sldMk cId="0" sldId="297"/>
            <ac:picMk id="6" creationId="{DC00DB44-FEC4-B00A-41DC-58719B1B3180}"/>
          </ac:picMkLst>
        </pc:picChg>
      </pc:sldChg>
      <pc:sldChg chg="modSp mod">
        <pc:chgData name="Brown, Carrie" userId="f9cff7ad-8ef4-4bef-b2f7-b75a8114e4db" providerId="ADAL" clId="{2F557ADF-10DE-5364-90C5-07A72E277BD0}" dt="2026-05-07T19:41:43.639" v="1274" actId="1076"/>
        <pc:sldMkLst>
          <pc:docMk/>
          <pc:sldMk cId="0" sldId="299"/>
        </pc:sldMkLst>
        <pc:spChg chg="mod">
          <ac:chgData name="Brown, Carrie" userId="f9cff7ad-8ef4-4bef-b2f7-b75a8114e4db" providerId="ADAL" clId="{2F557ADF-10DE-5364-90C5-07A72E277BD0}" dt="2026-05-07T19:41:39.863" v="1273" actId="1076"/>
          <ac:spMkLst>
            <pc:docMk/>
            <pc:sldMk cId="0" sldId="299"/>
            <ac:spMk id="393" creationId="{00000000-0000-0000-0000-000000000000}"/>
          </ac:spMkLst>
        </pc:spChg>
        <pc:picChg chg="mod">
          <ac:chgData name="Brown, Carrie" userId="f9cff7ad-8ef4-4bef-b2f7-b75a8114e4db" providerId="ADAL" clId="{2F557ADF-10DE-5364-90C5-07A72E277BD0}" dt="2026-05-07T19:41:43.639" v="1274" actId="1076"/>
          <ac:picMkLst>
            <pc:docMk/>
            <pc:sldMk cId="0" sldId="299"/>
            <ac:picMk id="394" creationId="{00000000-0000-0000-0000-000000000000}"/>
          </ac:picMkLst>
        </pc:picChg>
      </pc:sldChg>
      <pc:sldChg chg="modSp mod chgLayout">
        <pc:chgData name="Brown, Carrie" userId="f9cff7ad-8ef4-4bef-b2f7-b75a8114e4db" providerId="ADAL" clId="{2F557ADF-10DE-5364-90C5-07A72E277BD0}" dt="2026-05-07T19:44:20.712" v="1313" actId="700"/>
        <pc:sldMkLst>
          <pc:docMk/>
          <pc:sldMk cId="0" sldId="300"/>
        </pc:sldMkLst>
        <pc:spChg chg="mod ord">
          <ac:chgData name="Brown, Carrie" userId="f9cff7ad-8ef4-4bef-b2f7-b75a8114e4db" providerId="ADAL" clId="{2F557ADF-10DE-5364-90C5-07A72E277BD0}" dt="2026-05-07T19:44:20.712" v="1313" actId="700"/>
          <ac:spMkLst>
            <pc:docMk/>
            <pc:sldMk cId="0" sldId="300"/>
            <ac:spMk id="400" creationId="{00000000-0000-0000-0000-000000000000}"/>
          </ac:spMkLst>
        </pc:spChg>
        <pc:spChg chg="mod ord">
          <ac:chgData name="Brown, Carrie" userId="f9cff7ad-8ef4-4bef-b2f7-b75a8114e4db" providerId="ADAL" clId="{2F557ADF-10DE-5364-90C5-07A72E277BD0}" dt="2026-05-07T19:44:20.712" v="1313" actId="700"/>
          <ac:spMkLst>
            <pc:docMk/>
            <pc:sldMk cId="0" sldId="300"/>
            <ac:spMk id="401" creationId="{00000000-0000-0000-0000-000000000000}"/>
          </ac:spMkLst>
        </pc:spChg>
      </pc:sldChg>
      <pc:sldChg chg="modSp mod">
        <pc:chgData name="Brown, Carrie" userId="f9cff7ad-8ef4-4bef-b2f7-b75a8114e4db" providerId="ADAL" clId="{2F557ADF-10DE-5364-90C5-07A72E277BD0}" dt="2026-05-07T19:44:14.825" v="1312" actId="1076"/>
        <pc:sldMkLst>
          <pc:docMk/>
          <pc:sldMk cId="0" sldId="303"/>
        </pc:sldMkLst>
        <pc:spChg chg="mod">
          <ac:chgData name="Brown, Carrie" userId="f9cff7ad-8ef4-4bef-b2f7-b75a8114e4db" providerId="ADAL" clId="{2F557ADF-10DE-5364-90C5-07A72E277BD0}" dt="2026-05-07T19:44:12.977" v="1311" actId="14100"/>
          <ac:spMkLst>
            <pc:docMk/>
            <pc:sldMk cId="0" sldId="303"/>
            <ac:spMk id="426" creationId="{00000000-0000-0000-0000-000000000000}"/>
          </ac:spMkLst>
        </pc:spChg>
        <pc:picChg chg="mod">
          <ac:chgData name="Brown, Carrie" userId="f9cff7ad-8ef4-4bef-b2f7-b75a8114e4db" providerId="ADAL" clId="{2F557ADF-10DE-5364-90C5-07A72E277BD0}" dt="2026-05-07T19:44:14.825" v="1312" actId="1076"/>
          <ac:picMkLst>
            <pc:docMk/>
            <pc:sldMk cId="0" sldId="303"/>
            <ac:picMk id="425" creationId="{00000000-0000-0000-0000-000000000000}"/>
          </ac:picMkLst>
        </pc:picChg>
      </pc:sldChg>
      <pc:sldChg chg="modSp mod">
        <pc:chgData name="Brown, Carrie" userId="f9cff7ad-8ef4-4bef-b2f7-b75a8114e4db" providerId="ADAL" clId="{2F557ADF-10DE-5364-90C5-07A72E277BD0}" dt="2026-05-07T19:44:03.660" v="1309" actId="1076"/>
        <pc:sldMkLst>
          <pc:docMk/>
          <pc:sldMk cId="0" sldId="304"/>
        </pc:sldMkLst>
        <pc:spChg chg="mod">
          <ac:chgData name="Brown, Carrie" userId="f9cff7ad-8ef4-4bef-b2f7-b75a8114e4db" providerId="ADAL" clId="{2F557ADF-10DE-5364-90C5-07A72E277BD0}" dt="2026-05-07T19:43:58.327" v="1307" actId="14100"/>
          <ac:spMkLst>
            <pc:docMk/>
            <pc:sldMk cId="0" sldId="304"/>
            <ac:spMk id="433" creationId="{00000000-0000-0000-0000-000000000000}"/>
          </ac:spMkLst>
        </pc:spChg>
        <pc:picChg chg="mod">
          <ac:chgData name="Brown, Carrie" userId="f9cff7ad-8ef4-4bef-b2f7-b75a8114e4db" providerId="ADAL" clId="{2F557ADF-10DE-5364-90C5-07A72E277BD0}" dt="2026-05-07T19:44:00.651" v="1308" actId="1076"/>
          <ac:picMkLst>
            <pc:docMk/>
            <pc:sldMk cId="0" sldId="304"/>
            <ac:picMk id="434" creationId="{00000000-0000-0000-0000-000000000000}"/>
          </ac:picMkLst>
        </pc:picChg>
        <pc:picChg chg="mod">
          <ac:chgData name="Brown, Carrie" userId="f9cff7ad-8ef4-4bef-b2f7-b75a8114e4db" providerId="ADAL" clId="{2F557ADF-10DE-5364-90C5-07A72E277BD0}" dt="2026-05-07T19:44:03.660" v="1309" actId="1076"/>
          <ac:picMkLst>
            <pc:docMk/>
            <pc:sldMk cId="0" sldId="304"/>
            <ac:picMk id="437" creationId="{00000000-0000-0000-0000-000000000000}"/>
          </ac:picMkLst>
        </pc:picChg>
      </pc:sldChg>
      <pc:sldChg chg="addSp delSp modSp mod modClrScheme chgLayout">
        <pc:chgData name="Brown, Carrie" userId="f9cff7ad-8ef4-4bef-b2f7-b75a8114e4db" providerId="ADAL" clId="{2F557ADF-10DE-5364-90C5-07A72E277BD0}" dt="2026-05-07T19:43:39.248" v="1303" actId="1076"/>
        <pc:sldMkLst>
          <pc:docMk/>
          <pc:sldMk cId="4270198214" sldId="308"/>
        </pc:sldMkLst>
        <pc:picChg chg="mod ord">
          <ac:chgData name="Brown, Carrie" userId="f9cff7ad-8ef4-4bef-b2f7-b75a8114e4db" providerId="ADAL" clId="{2F557ADF-10DE-5364-90C5-07A72E277BD0}" dt="2026-05-07T19:43:39.248" v="1303" actId="1076"/>
          <ac:picMkLst>
            <pc:docMk/>
            <pc:sldMk cId="4270198214" sldId="308"/>
            <ac:picMk id="8194" creationId="{DFE5D0FB-F473-0ECE-AD2D-4B86380F6E1D}"/>
          </ac:picMkLst>
        </pc:picChg>
      </pc:sldChg>
      <pc:sldChg chg="add">
        <pc:chgData name="Brown, Carrie" userId="f9cff7ad-8ef4-4bef-b2f7-b75a8114e4db" providerId="ADAL" clId="{2F557ADF-10DE-5364-90C5-07A72E277BD0}" dt="2026-05-07T18:43:05.683" v="0"/>
        <pc:sldMkLst>
          <pc:docMk/>
          <pc:sldMk cId="0" sldId="309"/>
        </pc:sldMkLst>
      </pc:sldChg>
      <pc:sldChg chg="addSp delSp modSp new mod modClrScheme chgLayout">
        <pc:chgData name="Brown, Carrie" userId="f9cff7ad-8ef4-4bef-b2f7-b75a8114e4db" providerId="ADAL" clId="{2F557ADF-10DE-5364-90C5-07A72E277BD0}" dt="2026-05-08T15:46:20.828" v="1333" actId="1076"/>
        <pc:sldMkLst>
          <pc:docMk/>
          <pc:sldMk cId="1044022645" sldId="310"/>
        </pc:sldMkLst>
        <pc:spChg chg="add mod ord">
          <ac:chgData name="Brown, Carrie" userId="f9cff7ad-8ef4-4bef-b2f7-b75a8114e4db" providerId="ADAL" clId="{2F557ADF-10DE-5364-90C5-07A72E277BD0}" dt="2026-05-07T18:52:15.790" v="180" actId="404"/>
          <ac:spMkLst>
            <pc:docMk/>
            <pc:sldMk cId="1044022645" sldId="310"/>
            <ac:spMk id="12" creationId="{8CBEE209-1D7F-6C53-70BC-D69E21CDDA2B}"/>
          </ac:spMkLst>
        </pc:spChg>
        <pc:picChg chg="add mod">
          <ac:chgData name="Brown, Carrie" userId="f9cff7ad-8ef4-4bef-b2f7-b75a8114e4db" providerId="ADAL" clId="{2F557ADF-10DE-5364-90C5-07A72E277BD0}" dt="2026-05-08T15:46:20.828" v="1333" actId="1076"/>
          <ac:picMkLst>
            <pc:docMk/>
            <pc:sldMk cId="1044022645" sldId="310"/>
            <ac:picMk id="15" creationId="{614A14E6-F6F7-944F-8AEC-4750C36DCDD9}"/>
          </ac:picMkLst>
        </pc:picChg>
        <pc:picChg chg="add mod">
          <ac:chgData name="Brown, Carrie" userId="f9cff7ad-8ef4-4bef-b2f7-b75a8114e4db" providerId="ADAL" clId="{2F557ADF-10DE-5364-90C5-07A72E277BD0}" dt="2026-05-08T15:46:19.663" v="1332" actId="1076"/>
          <ac:picMkLst>
            <pc:docMk/>
            <pc:sldMk cId="1044022645" sldId="310"/>
            <ac:picMk id="16" creationId="{9C945493-5A00-8487-B6C1-FC97F3D3BB06}"/>
          </ac:picMkLst>
        </pc:picChg>
      </pc:sldChg>
      <pc:sldChg chg="addSp delSp modSp add mod modTransition">
        <pc:chgData name="Brown, Carrie" userId="f9cff7ad-8ef4-4bef-b2f7-b75a8114e4db" providerId="ADAL" clId="{2F557ADF-10DE-5364-90C5-07A72E277BD0}" dt="2026-05-07T18:58:34.083" v="238" actId="1076"/>
        <pc:sldMkLst>
          <pc:docMk/>
          <pc:sldMk cId="40637442" sldId="311"/>
        </pc:sldMkLst>
        <pc:picChg chg="mod">
          <ac:chgData name="Brown, Carrie" userId="f9cff7ad-8ef4-4bef-b2f7-b75a8114e4db" providerId="ADAL" clId="{2F557ADF-10DE-5364-90C5-07A72E277BD0}" dt="2026-05-07T18:58:34.083" v="238" actId="1076"/>
          <ac:picMkLst>
            <pc:docMk/>
            <pc:sldMk cId="40637442" sldId="311"/>
            <ac:picMk id="10" creationId="{F8036F6A-FEFB-16A6-D9FB-3D8D9E6C7F6B}"/>
          </ac:picMkLst>
        </pc:picChg>
      </pc:sldChg>
      <pc:sldChg chg="addSp delSp modSp add mod modTransition modClrScheme chgLayout">
        <pc:chgData name="Brown, Carrie" userId="f9cff7ad-8ef4-4bef-b2f7-b75a8114e4db" providerId="ADAL" clId="{2F557ADF-10DE-5364-90C5-07A72E277BD0}" dt="2026-05-07T19:00:30.710" v="250" actId="1076"/>
        <pc:sldMkLst>
          <pc:docMk/>
          <pc:sldMk cId="2429995276" sldId="312"/>
        </pc:sldMkLst>
        <pc:spChg chg="mod ord">
          <ac:chgData name="Brown, Carrie" userId="f9cff7ad-8ef4-4bef-b2f7-b75a8114e4db" providerId="ADAL" clId="{2F557ADF-10DE-5364-90C5-07A72E277BD0}" dt="2026-05-07T19:00:02.565" v="242" actId="700"/>
          <ac:spMkLst>
            <pc:docMk/>
            <pc:sldMk cId="2429995276" sldId="312"/>
            <ac:spMk id="125" creationId="{45EB0D6F-9203-D1B2-EF0C-B2D1B938BB65}"/>
          </ac:spMkLst>
        </pc:spChg>
        <pc:grpChg chg="mod">
          <ac:chgData name="Brown, Carrie" userId="f9cff7ad-8ef4-4bef-b2f7-b75a8114e4db" providerId="ADAL" clId="{2F557ADF-10DE-5364-90C5-07A72E277BD0}" dt="2026-05-07T19:00:25.638" v="248" actId="1076"/>
          <ac:grpSpMkLst>
            <pc:docMk/>
            <pc:sldMk cId="2429995276" sldId="312"/>
            <ac:grpSpMk id="119" creationId="{4F534E4D-7076-B00A-656B-8C34DA2016BD}"/>
          </ac:grpSpMkLst>
        </pc:grpChg>
        <pc:picChg chg="add mod">
          <ac:chgData name="Brown, Carrie" userId="f9cff7ad-8ef4-4bef-b2f7-b75a8114e4db" providerId="ADAL" clId="{2F557ADF-10DE-5364-90C5-07A72E277BD0}" dt="2026-05-07T19:00:30.710" v="250" actId="1076"/>
          <ac:picMkLst>
            <pc:docMk/>
            <pc:sldMk cId="2429995276" sldId="312"/>
            <ac:picMk id="2" creationId="{7E20FAB0-2F51-93F3-ED34-8C1B53CF6464}"/>
          </ac:picMkLst>
        </pc:picChg>
      </pc:sldChg>
      <pc:sldChg chg="addSp delSp modSp new mod ord chgLayout">
        <pc:chgData name="Brown, Carrie" userId="f9cff7ad-8ef4-4bef-b2f7-b75a8114e4db" providerId="ADAL" clId="{2F557ADF-10DE-5364-90C5-07A72E277BD0}" dt="2026-05-07T19:09:53.272" v="395" actId="1035"/>
        <pc:sldMkLst>
          <pc:docMk/>
          <pc:sldMk cId="3840741286" sldId="313"/>
        </pc:sldMkLst>
        <pc:spChg chg="add mod ord">
          <ac:chgData name="Brown, Carrie" userId="f9cff7ad-8ef4-4bef-b2f7-b75a8114e4db" providerId="ADAL" clId="{2F557ADF-10DE-5364-90C5-07A72E277BD0}" dt="2026-05-07T19:08:18.239" v="322" actId="20577"/>
          <ac:spMkLst>
            <pc:docMk/>
            <pc:sldMk cId="3840741286" sldId="313"/>
            <ac:spMk id="5" creationId="{42D2B420-9627-26F5-D570-751825A18A65}"/>
          </ac:spMkLst>
        </pc:spChg>
        <pc:spChg chg="add mod">
          <ac:chgData name="Brown, Carrie" userId="f9cff7ad-8ef4-4bef-b2f7-b75a8114e4db" providerId="ADAL" clId="{2F557ADF-10DE-5364-90C5-07A72E277BD0}" dt="2026-05-07T19:09:44.329" v="383" actId="1076"/>
          <ac:spMkLst>
            <pc:docMk/>
            <pc:sldMk cId="3840741286" sldId="313"/>
            <ac:spMk id="8" creationId="{40CCCFE5-E48A-135C-6DF9-4F3BEDEF32AD}"/>
          </ac:spMkLst>
        </pc:spChg>
        <pc:spChg chg="add mod">
          <ac:chgData name="Brown, Carrie" userId="f9cff7ad-8ef4-4bef-b2f7-b75a8114e4db" providerId="ADAL" clId="{2F557ADF-10DE-5364-90C5-07A72E277BD0}" dt="2026-05-07T19:09:53.272" v="395" actId="1035"/>
          <ac:spMkLst>
            <pc:docMk/>
            <pc:sldMk cId="3840741286" sldId="313"/>
            <ac:spMk id="9" creationId="{61DF53FB-880C-7427-29D3-6E29DDF11AD4}"/>
          </ac:spMkLst>
        </pc:spChg>
        <pc:picChg chg="add mod">
          <ac:chgData name="Brown, Carrie" userId="f9cff7ad-8ef4-4bef-b2f7-b75a8114e4db" providerId="ADAL" clId="{2F557ADF-10DE-5364-90C5-07A72E277BD0}" dt="2026-05-07T19:08:29.237" v="326" actId="1076"/>
          <ac:picMkLst>
            <pc:docMk/>
            <pc:sldMk cId="3840741286" sldId="313"/>
            <ac:picMk id="7" creationId="{7650ABD7-0AF3-5F9E-40C4-D02D0BB979C6}"/>
          </ac:picMkLst>
        </pc:picChg>
      </pc:sldChg>
      <pc:sldChg chg="addSp delSp modSp new mod modClrScheme chgLayout">
        <pc:chgData name="Brown, Carrie" userId="f9cff7ad-8ef4-4bef-b2f7-b75a8114e4db" providerId="ADAL" clId="{2F557ADF-10DE-5364-90C5-07A72E277BD0}" dt="2026-05-07T19:10:29.734" v="431" actId="1037"/>
        <pc:sldMkLst>
          <pc:docMk/>
          <pc:sldMk cId="2687261203" sldId="314"/>
        </pc:sldMkLst>
        <pc:spChg chg="add mod ord">
          <ac:chgData name="Brown, Carrie" userId="f9cff7ad-8ef4-4bef-b2f7-b75a8114e4db" providerId="ADAL" clId="{2F557ADF-10DE-5364-90C5-07A72E277BD0}" dt="2026-05-07T19:08:32.952" v="338" actId="20577"/>
          <ac:spMkLst>
            <pc:docMk/>
            <pc:sldMk cId="2687261203" sldId="314"/>
            <ac:spMk id="6" creationId="{245C4B25-A77B-6FE6-0247-A332A1DFB9D6}"/>
          </ac:spMkLst>
        </pc:spChg>
        <pc:spChg chg="add mod">
          <ac:chgData name="Brown, Carrie" userId="f9cff7ad-8ef4-4bef-b2f7-b75a8114e4db" providerId="ADAL" clId="{2F557ADF-10DE-5364-90C5-07A72E277BD0}" dt="2026-05-07T19:10:21.699" v="424" actId="1036"/>
          <ac:spMkLst>
            <pc:docMk/>
            <pc:sldMk cId="2687261203" sldId="314"/>
            <ac:spMk id="9" creationId="{0677E867-2B32-843A-BCCE-67B7A00A26C8}"/>
          </ac:spMkLst>
        </pc:spChg>
        <pc:spChg chg="add mod">
          <ac:chgData name="Brown, Carrie" userId="f9cff7ad-8ef4-4bef-b2f7-b75a8114e4db" providerId="ADAL" clId="{2F557ADF-10DE-5364-90C5-07A72E277BD0}" dt="2026-05-07T19:10:29.734" v="431" actId="1037"/>
          <ac:spMkLst>
            <pc:docMk/>
            <pc:sldMk cId="2687261203" sldId="314"/>
            <ac:spMk id="10" creationId="{FE30D92B-DAC7-9576-9284-C9C97CE96FB3}"/>
          </ac:spMkLst>
        </pc:spChg>
        <pc:picChg chg="add mod">
          <ac:chgData name="Brown, Carrie" userId="f9cff7ad-8ef4-4bef-b2f7-b75a8114e4db" providerId="ADAL" clId="{2F557ADF-10DE-5364-90C5-07A72E277BD0}" dt="2026-05-07T19:10:15.339" v="409" actId="14100"/>
          <ac:picMkLst>
            <pc:docMk/>
            <pc:sldMk cId="2687261203" sldId="314"/>
            <ac:picMk id="8" creationId="{7F40A68A-BF02-7024-16E8-86C53CBF9DD9}"/>
          </ac:picMkLst>
        </pc:picChg>
        <pc:picChg chg="add mod ord">
          <ac:chgData name="Brown, Carrie" userId="f9cff7ad-8ef4-4bef-b2f7-b75a8114e4db" providerId="ADAL" clId="{2F557ADF-10DE-5364-90C5-07A72E277BD0}" dt="2026-05-07T19:10:11.476" v="407" actId="14100"/>
          <ac:picMkLst>
            <pc:docMk/>
            <pc:sldMk cId="2687261203" sldId="314"/>
            <ac:picMk id="3074" creationId="{D145F9C7-DF63-D579-9E12-CFD535533FE2}"/>
          </ac:picMkLst>
        </pc:picChg>
      </pc:sldChg>
      <pc:sldChg chg="addSp delSp modSp add mod ord">
        <pc:chgData name="Brown, Carrie" userId="f9cff7ad-8ef4-4bef-b2f7-b75a8114e4db" providerId="ADAL" clId="{2F557ADF-10DE-5364-90C5-07A72E277BD0}" dt="2026-05-07T19:29:03.090" v="1062" actId="14100"/>
        <pc:sldMkLst>
          <pc:docMk/>
          <pc:sldMk cId="263403706" sldId="315"/>
        </pc:sldMkLst>
        <pc:spChg chg="mod">
          <ac:chgData name="Brown, Carrie" userId="f9cff7ad-8ef4-4bef-b2f7-b75a8114e4db" providerId="ADAL" clId="{2F557ADF-10DE-5364-90C5-07A72E277BD0}" dt="2026-05-07T19:28:51.799" v="1056" actId="20577"/>
          <ac:spMkLst>
            <pc:docMk/>
            <pc:sldMk cId="263403706" sldId="315"/>
            <ac:spMk id="11" creationId="{0D69E017-FCE4-FE15-AD66-993486BE173C}"/>
          </ac:spMkLst>
        </pc:spChg>
        <pc:grpChg chg="add mod">
          <ac:chgData name="Brown, Carrie" userId="f9cff7ad-8ef4-4bef-b2f7-b75a8114e4db" providerId="ADAL" clId="{2F557ADF-10DE-5364-90C5-07A72E277BD0}" dt="2026-05-07T19:29:03.090" v="1062" actId="14100"/>
          <ac:grpSpMkLst>
            <pc:docMk/>
            <pc:sldMk cId="263403706" sldId="315"/>
            <ac:grpSpMk id="2" creationId="{F979F601-7F19-4B76-FEB5-25E27564B2D4}"/>
          </ac:grpSpMkLst>
        </pc:grpChg>
        <pc:grpChg chg="mod">
          <ac:chgData name="Brown, Carrie" userId="f9cff7ad-8ef4-4bef-b2f7-b75a8114e4db" providerId="ADAL" clId="{2F557ADF-10DE-5364-90C5-07A72E277BD0}" dt="2026-05-07T19:28:54.100" v="1057"/>
          <ac:grpSpMkLst>
            <pc:docMk/>
            <pc:sldMk cId="263403706" sldId="315"/>
            <ac:grpSpMk id="3" creationId="{E155CAAB-07D8-20AE-963F-6B3F4E5BB45D}"/>
          </ac:grpSpMkLst>
        </pc:grpChg>
        <pc:picChg chg="mod">
          <ac:chgData name="Brown, Carrie" userId="f9cff7ad-8ef4-4bef-b2f7-b75a8114e4db" providerId="ADAL" clId="{2F557ADF-10DE-5364-90C5-07A72E277BD0}" dt="2026-05-07T19:28:54.100" v="1057"/>
          <ac:picMkLst>
            <pc:docMk/>
            <pc:sldMk cId="263403706" sldId="315"/>
            <ac:picMk id="4" creationId="{F48FF29C-D0DE-2CAB-6BF9-320124288BE0}"/>
          </ac:picMkLst>
        </pc:picChg>
        <pc:picChg chg="mod">
          <ac:chgData name="Brown, Carrie" userId="f9cff7ad-8ef4-4bef-b2f7-b75a8114e4db" providerId="ADAL" clId="{2F557ADF-10DE-5364-90C5-07A72E277BD0}" dt="2026-05-07T19:28:54.100" v="1057"/>
          <ac:picMkLst>
            <pc:docMk/>
            <pc:sldMk cId="263403706" sldId="315"/>
            <ac:picMk id="5" creationId="{B9DE562F-E9C8-979C-905D-15FA98A8C032}"/>
          </ac:picMkLst>
        </pc:picChg>
        <pc:picChg chg="mod">
          <ac:chgData name="Brown, Carrie" userId="f9cff7ad-8ef4-4bef-b2f7-b75a8114e4db" providerId="ADAL" clId="{2F557ADF-10DE-5364-90C5-07A72E277BD0}" dt="2026-05-07T19:28:54.100" v="1057"/>
          <ac:picMkLst>
            <pc:docMk/>
            <pc:sldMk cId="263403706" sldId="315"/>
            <ac:picMk id="6" creationId="{D4FC196D-2F94-0A1D-F0BA-F98E1985EDE4}"/>
          </ac:picMkLst>
        </pc:picChg>
        <pc:picChg chg="mod">
          <ac:chgData name="Brown, Carrie" userId="f9cff7ad-8ef4-4bef-b2f7-b75a8114e4db" providerId="ADAL" clId="{2F557ADF-10DE-5364-90C5-07A72E277BD0}" dt="2026-05-07T19:28:54.100" v="1057"/>
          <ac:picMkLst>
            <pc:docMk/>
            <pc:sldMk cId="263403706" sldId="315"/>
            <ac:picMk id="7" creationId="{54940F64-C91D-0EC2-3887-2F06423A9E55}"/>
          </ac:picMkLst>
        </pc:picChg>
        <pc:picChg chg="mod">
          <ac:chgData name="Brown, Carrie" userId="f9cff7ad-8ef4-4bef-b2f7-b75a8114e4db" providerId="ADAL" clId="{2F557ADF-10DE-5364-90C5-07A72E277BD0}" dt="2026-05-07T19:28:54.100" v="1057"/>
          <ac:picMkLst>
            <pc:docMk/>
            <pc:sldMk cId="263403706" sldId="315"/>
            <ac:picMk id="8" creationId="{21AC249D-10E3-7BB5-A171-68BE2CF1BC6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B5888-7707-40B1-A58F-D872772CB395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0F5C63-F1F6-4A61-A88E-D6BE83D319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Easy and powerful way to track changes to your work</a:t>
          </a:r>
          <a:endParaRPr lang="en-US" dirty="0"/>
        </a:p>
      </dgm:t>
    </dgm:pt>
    <dgm:pt modelId="{FA7C6D95-3C7D-44A3-A797-D524DA629A7B}" type="parTrans" cxnId="{AEAA9A31-8C59-4B18-A63A-13FAC7C1D4AF}">
      <dgm:prSet/>
      <dgm:spPr/>
      <dgm:t>
        <a:bodyPr/>
        <a:lstStyle/>
        <a:p>
          <a:endParaRPr lang="en-US"/>
        </a:p>
      </dgm:t>
    </dgm:pt>
    <dgm:pt modelId="{766FD387-6505-446D-B95D-7A14FD6A8943}" type="sibTrans" cxnId="{AEAA9A31-8C59-4B18-A63A-13FAC7C1D4AF}">
      <dgm:prSet/>
      <dgm:spPr/>
      <dgm:t>
        <a:bodyPr/>
        <a:lstStyle/>
        <a:p>
          <a:endParaRPr lang="en-US"/>
        </a:p>
      </dgm:t>
    </dgm:pt>
    <dgm:pt modelId="{BBB86225-C4E1-4FA1-8D7A-F310F38F65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Unlimited “undo”</a:t>
          </a:r>
        </a:p>
      </dgm:t>
    </dgm:pt>
    <dgm:pt modelId="{E4D99979-E4F8-43E6-879E-426FF9A20925}" type="parTrans" cxnId="{9EF5B4BB-B4B5-4193-8E33-C5B9815FCFA3}">
      <dgm:prSet/>
      <dgm:spPr/>
      <dgm:t>
        <a:bodyPr/>
        <a:lstStyle/>
        <a:p>
          <a:endParaRPr lang="en-US"/>
        </a:p>
      </dgm:t>
    </dgm:pt>
    <dgm:pt modelId="{4181B7CB-626D-4FCC-A491-D0967CD1EA08}" type="sibTrans" cxnId="{9EF5B4BB-B4B5-4193-8E33-C5B9815FCFA3}">
      <dgm:prSet/>
      <dgm:spPr/>
      <dgm:t>
        <a:bodyPr/>
        <a:lstStyle/>
        <a:p>
          <a:endParaRPr lang="en-US"/>
        </a:p>
      </dgm:t>
    </dgm:pt>
    <dgm:pt modelId="{7278CAE9-E34E-4B00-83E5-B506078117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General coding safety net </a:t>
          </a:r>
        </a:p>
      </dgm:t>
    </dgm:pt>
    <dgm:pt modelId="{5B00966E-6BC4-4574-B027-90AB9922C13B}" type="parTrans" cxnId="{07C08657-8290-4FA5-A0BA-FF8E0E80B80D}">
      <dgm:prSet/>
      <dgm:spPr/>
      <dgm:t>
        <a:bodyPr/>
        <a:lstStyle/>
        <a:p>
          <a:endParaRPr lang="en-US"/>
        </a:p>
      </dgm:t>
    </dgm:pt>
    <dgm:pt modelId="{2AB52C6D-6C38-4CB1-80BB-2A7372492353}" type="sibTrans" cxnId="{07C08657-8290-4FA5-A0BA-FF8E0E80B80D}">
      <dgm:prSet/>
      <dgm:spPr/>
      <dgm:t>
        <a:bodyPr/>
        <a:lstStyle/>
        <a:p>
          <a:endParaRPr lang="en-US"/>
        </a:p>
      </dgm:t>
    </dgm:pt>
    <dgm:pt modelId="{7FD99F37-C6BD-4688-AD7F-A22174445B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Cleaner file system</a:t>
          </a:r>
          <a:endParaRPr lang="en-US"/>
        </a:p>
      </dgm:t>
    </dgm:pt>
    <dgm:pt modelId="{66EC2A05-610F-4764-8BAF-270C840DF9A7}" type="parTrans" cxnId="{18342CED-5E00-422B-967E-5CF57DA49DDA}">
      <dgm:prSet/>
      <dgm:spPr/>
      <dgm:t>
        <a:bodyPr/>
        <a:lstStyle/>
        <a:p>
          <a:endParaRPr lang="en-US"/>
        </a:p>
      </dgm:t>
    </dgm:pt>
    <dgm:pt modelId="{C417620D-87D4-4596-B638-61159E2A3BDA}" type="sibTrans" cxnId="{18342CED-5E00-422B-967E-5CF57DA49DDA}">
      <dgm:prSet/>
      <dgm:spPr/>
      <dgm:t>
        <a:bodyPr/>
        <a:lstStyle/>
        <a:p>
          <a:endParaRPr lang="en-US"/>
        </a:p>
      </dgm:t>
    </dgm:pt>
    <dgm:pt modelId="{E2E05B2D-429B-43AD-9420-14BEED2A58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Useful for both code and writing (if using e.g. LaTeX)</a:t>
          </a:r>
          <a:endParaRPr lang="en-US"/>
        </a:p>
      </dgm:t>
    </dgm:pt>
    <dgm:pt modelId="{9F68792C-131D-4926-8779-2DB568DC654D}" type="parTrans" cxnId="{5065129E-652D-4F04-B2AB-33D610EA12DF}">
      <dgm:prSet/>
      <dgm:spPr/>
      <dgm:t>
        <a:bodyPr/>
        <a:lstStyle/>
        <a:p>
          <a:endParaRPr lang="en-US"/>
        </a:p>
      </dgm:t>
    </dgm:pt>
    <dgm:pt modelId="{CCEBA8B0-6C9F-4FD5-9103-D623AFD9A98E}" type="sibTrans" cxnId="{5065129E-652D-4F04-B2AB-33D610EA12DF}">
      <dgm:prSet/>
      <dgm:spPr/>
      <dgm:t>
        <a:bodyPr/>
        <a:lstStyle/>
        <a:p>
          <a:endParaRPr lang="en-US"/>
        </a:p>
      </dgm:t>
    </dgm:pt>
    <dgm:pt modelId="{9DC710E5-FA60-4A08-A461-56DFCF5305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Backups of your work and record of your edits</a:t>
          </a:r>
          <a:endParaRPr lang="en-US"/>
        </a:p>
      </dgm:t>
    </dgm:pt>
    <dgm:pt modelId="{A7988134-71E0-4AA7-8E16-1B289C1C1629}" type="parTrans" cxnId="{A19CDA64-2AF1-49EF-8699-8411C4A36B4E}">
      <dgm:prSet/>
      <dgm:spPr/>
      <dgm:t>
        <a:bodyPr/>
        <a:lstStyle/>
        <a:p>
          <a:endParaRPr lang="en-US"/>
        </a:p>
      </dgm:t>
    </dgm:pt>
    <dgm:pt modelId="{E5761D30-D158-4990-9649-95C21543DF20}" type="sibTrans" cxnId="{A19CDA64-2AF1-49EF-8699-8411C4A36B4E}">
      <dgm:prSet/>
      <dgm:spPr/>
      <dgm:t>
        <a:bodyPr/>
        <a:lstStyle/>
        <a:p>
          <a:endParaRPr lang="en-US"/>
        </a:p>
      </dgm:t>
    </dgm:pt>
    <dgm:pt modelId="{1E320F71-5F31-4B50-8FA2-EA65AC4250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Collaborate!</a:t>
          </a:r>
          <a:endParaRPr lang="en-US"/>
        </a:p>
      </dgm:t>
    </dgm:pt>
    <dgm:pt modelId="{9749F7F2-F385-4D52-AA44-D8E5329837F4}" type="parTrans" cxnId="{E42C5F31-0AD6-4363-B735-5107D2734318}">
      <dgm:prSet/>
      <dgm:spPr/>
      <dgm:t>
        <a:bodyPr/>
        <a:lstStyle/>
        <a:p>
          <a:endParaRPr lang="en-US"/>
        </a:p>
      </dgm:t>
    </dgm:pt>
    <dgm:pt modelId="{9F90556C-BD63-4D1B-A4EF-2D72B41ABF88}" type="sibTrans" cxnId="{E42C5F31-0AD6-4363-B735-5107D2734318}">
      <dgm:prSet/>
      <dgm:spPr/>
      <dgm:t>
        <a:bodyPr/>
        <a:lstStyle/>
        <a:p>
          <a:endParaRPr lang="en-US"/>
        </a:p>
      </dgm:t>
    </dgm:pt>
    <dgm:pt modelId="{554398A8-1E6B-40C5-8E48-04180CC9BB8E}" type="pres">
      <dgm:prSet presAssocID="{4F6B5888-7707-40B1-A58F-D872772CB395}" presName="root" presStyleCnt="0">
        <dgm:presLayoutVars>
          <dgm:dir/>
          <dgm:resizeHandles val="exact"/>
        </dgm:presLayoutVars>
      </dgm:prSet>
      <dgm:spPr/>
    </dgm:pt>
    <dgm:pt modelId="{0137D627-9C26-4BEE-90B3-A01F4B9D5053}" type="pres">
      <dgm:prSet presAssocID="{9B0F5C63-F1F6-4A61-A88E-D6BE83D319AF}" presName="compNode" presStyleCnt="0"/>
      <dgm:spPr/>
    </dgm:pt>
    <dgm:pt modelId="{F028CEF4-48E0-45AA-9D12-44B68CCC6537}" type="pres">
      <dgm:prSet presAssocID="{9B0F5C63-F1F6-4A61-A88E-D6BE83D319AF}" presName="bgRect" presStyleLbl="bgShp" presStyleIdx="0" presStyleCnt="5"/>
      <dgm:spPr/>
    </dgm:pt>
    <dgm:pt modelId="{E95602E3-1D55-4843-92B6-31DF36C86FC8}" type="pres">
      <dgm:prSet presAssocID="{9B0F5C63-F1F6-4A61-A88E-D6BE83D319AF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087239E-8B4D-4E69-BA19-406E64FE6E4F}" type="pres">
      <dgm:prSet presAssocID="{9B0F5C63-F1F6-4A61-A88E-D6BE83D319AF}" presName="spaceRect" presStyleCnt="0"/>
      <dgm:spPr/>
    </dgm:pt>
    <dgm:pt modelId="{6D3C3175-2E97-4A69-80B8-78524E89C3E1}" type="pres">
      <dgm:prSet presAssocID="{9B0F5C63-F1F6-4A61-A88E-D6BE83D319AF}" presName="parTx" presStyleLbl="revTx" presStyleIdx="0" presStyleCnt="6">
        <dgm:presLayoutVars>
          <dgm:chMax val="0"/>
          <dgm:chPref val="0"/>
        </dgm:presLayoutVars>
      </dgm:prSet>
      <dgm:spPr/>
    </dgm:pt>
    <dgm:pt modelId="{2B3402AF-FFDB-4E09-BA3C-B622A53F12CD}" type="pres">
      <dgm:prSet presAssocID="{9B0F5C63-F1F6-4A61-A88E-D6BE83D319AF}" presName="desTx" presStyleLbl="revTx" presStyleIdx="1" presStyleCnt="6">
        <dgm:presLayoutVars/>
      </dgm:prSet>
      <dgm:spPr/>
    </dgm:pt>
    <dgm:pt modelId="{3D7ABD6F-3E21-4601-95D0-06603F8B29D1}" type="pres">
      <dgm:prSet presAssocID="{766FD387-6505-446D-B95D-7A14FD6A8943}" presName="sibTrans" presStyleCnt="0"/>
      <dgm:spPr/>
    </dgm:pt>
    <dgm:pt modelId="{31F1A928-4909-40D3-83B8-EA2917199966}" type="pres">
      <dgm:prSet presAssocID="{7FD99F37-C6BD-4688-AD7F-A22174445B43}" presName="compNode" presStyleCnt="0"/>
      <dgm:spPr/>
    </dgm:pt>
    <dgm:pt modelId="{0825742C-75CC-49F6-942A-67427E8D77EB}" type="pres">
      <dgm:prSet presAssocID="{7FD99F37-C6BD-4688-AD7F-A22174445B43}" presName="bgRect" presStyleLbl="bgShp" presStyleIdx="1" presStyleCnt="5"/>
      <dgm:spPr/>
    </dgm:pt>
    <dgm:pt modelId="{19FFB27E-B78E-4979-83C8-83C2C88B36F2}" type="pres">
      <dgm:prSet presAssocID="{7FD99F37-C6BD-4688-AD7F-A22174445B43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F77826D-4B14-4E76-B6B1-1F59BA4F098D}" type="pres">
      <dgm:prSet presAssocID="{7FD99F37-C6BD-4688-AD7F-A22174445B43}" presName="spaceRect" presStyleCnt="0"/>
      <dgm:spPr/>
    </dgm:pt>
    <dgm:pt modelId="{FA0D6DF6-FEC8-4628-84E9-8DBF82EA2E7E}" type="pres">
      <dgm:prSet presAssocID="{7FD99F37-C6BD-4688-AD7F-A22174445B43}" presName="parTx" presStyleLbl="revTx" presStyleIdx="2" presStyleCnt="6">
        <dgm:presLayoutVars>
          <dgm:chMax val="0"/>
          <dgm:chPref val="0"/>
        </dgm:presLayoutVars>
      </dgm:prSet>
      <dgm:spPr/>
    </dgm:pt>
    <dgm:pt modelId="{6AA538E3-B47A-4EFF-8273-BAC29B2BB7FF}" type="pres">
      <dgm:prSet presAssocID="{C417620D-87D4-4596-B638-61159E2A3BDA}" presName="sibTrans" presStyleCnt="0"/>
      <dgm:spPr/>
    </dgm:pt>
    <dgm:pt modelId="{6EF621F0-FC28-4506-9278-CC4E140B1546}" type="pres">
      <dgm:prSet presAssocID="{E2E05B2D-429B-43AD-9420-14BEED2A5873}" presName="compNode" presStyleCnt="0"/>
      <dgm:spPr/>
    </dgm:pt>
    <dgm:pt modelId="{27521243-B04B-49BA-8AA4-0CD39DAD9BCF}" type="pres">
      <dgm:prSet presAssocID="{E2E05B2D-429B-43AD-9420-14BEED2A5873}" presName="bgRect" presStyleLbl="bgShp" presStyleIdx="2" presStyleCnt="5"/>
      <dgm:spPr/>
    </dgm:pt>
    <dgm:pt modelId="{81E25151-CC6E-4F30-A257-AC924D37C117}" type="pres">
      <dgm:prSet presAssocID="{E2E05B2D-429B-43AD-9420-14BEED2A5873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0C44AA7-E6F3-42F4-B649-598535CAA0BE}" type="pres">
      <dgm:prSet presAssocID="{E2E05B2D-429B-43AD-9420-14BEED2A5873}" presName="spaceRect" presStyleCnt="0"/>
      <dgm:spPr/>
    </dgm:pt>
    <dgm:pt modelId="{D56D102B-4164-40AE-8FAB-FA98C87DA152}" type="pres">
      <dgm:prSet presAssocID="{E2E05B2D-429B-43AD-9420-14BEED2A5873}" presName="parTx" presStyleLbl="revTx" presStyleIdx="3" presStyleCnt="6">
        <dgm:presLayoutVars>
          <dgm:chMax val="0"/>
          <dgm:chPref val="0"/>
        </dgm:presLayoutVars>
      </dgm:prSet>
      <dgm:spPr/>
    </dgm:pt>
    <dgm:pt modelId="{3ADC240B-DB38-435E-B05D-579324A3EEE1}" type="pres">
      <dgm:prSet presAssocID="{CCEBA8B0-6C9F-4FD5-9103-D623AFD9A98E}" presName="sibTrans" presStyleCnt="0"/>
      <dgm:spPr/>
    </dgm:pt>
    <dgm:pt modelId="{3A5F76F8-DCEC-45AA-8AD3-D37DDFD77099}" type="pres">
      <dgm:prSet presAssocID="{9DC710E5-FA60-4A08-A461-56DFCF53056A}" presName="compNode" presStyleCnt="0"/>
      <dgm:spPr/>
    </dgm:pt>
    <dgm:pt modelId="{66ED34E4-0D6B-4A1E-9355-2A693E8C91F2}" type="pres">
      <dgm:prSet presAssocID="{9DC710E5-FA60-4A08-A461-56DFCF53056A}" presName="bgRect" presStyleLbl="bgShp" presStyleIdx="3" presStyleCnt="5"/>
      <dgm:spPr/>
    </dgm:pt>
    <dgm:pt modelId="{A2ABF21E-83C7-4CC4-AFBB-CA91F0A56D19}" type="pres">
      <dgm:prSet presAssocID="{9DC710E5-FA60-4A08-A461-56DFCF53056A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04636893-93D2-4C14-901B-292F92E60B40}" type="pres">
      <dgm:prSet presAssocID="{9DC710E5-FA60-4A08-A461-56DFCF53056A}" presName="spaceRect" presStyleCnt="0"/>
      <dgm:spPr/>
    </dgm:pt>
    <dgm:pt modelId="{92C81A9B-298D-4695-91FF-4630B5BAEBE7}" type="pres">
      <dgm:prSet presAssocID="{9DC710E5-FA60-4A08-A461-56DFCF53056A}" presName="parTx" presStyleLbl="revTx" presStyleIdx="4" presStyleCnt="6">
        <dgm:presLayoutVars>
          <dgm:chMax val="0"/>
          <dgm:chPref val="0"/>
        </dgm:presLayoutVars>
      </dgm:prSet>
      <dgm:spPr/>
    </dgm:pt>
    <dgm:pt modelId="{5AB5C5B7-6626-447D-92AE-F8FB8CF46BBE}" type="pres">
      <dgm:prSet presAssocID="{E5761D30-D158-4990-9649-95C21543DF20}" presName="sibTrans" presStyleCnt="0"/>
      <dgm:spPr/>
    </dgm:pt>
    <dgm:pt modelId="{DA30A4FC-FDAC-4B67-A224-06A4FF9CC52C}" type="pres">
      <dgm:prSet presAssocID="{1E320F71-5F31-4B50-8FA2-EA65AC42501F}" presName="compNode" presStyleCnt="0"/>
      <dgm:spPr/>
    </dgm:pt>
    <dgm:pt modelId="{9BF3DA08-E862-4E76-9FF7-16A87255EF15}" type="pres">
      <dgm:prSet presAssocID="{1E320F71-5F31-4B50-8FA2-EA65AC42501F}" presName="bgRect" presStyleLbl="bgShp" presStyleIdx="4" presStyleCnt="5"/>
      <dgm:spPr/>
    </dgm:pt>
    <dgm:pt modelId="{55A86C75-8AD7-4A2B-A4FC-95FB67C56352}" type="pres">
      <dgm:prSet presAssocID="{1E320F71-5F31-4B50-8FA2-EA65AC42501F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1D433CA-B3A7-4566-BB7D-8ABCD321A0B0}" type="pres">
      <dgm:prSet presAssocID="{1E320F71-5F31-4B50-8FA2-EA65AC42501F}" presName="spaceRect" presStyleCnt="0"/>
      <dgm:spPr/>
    </dgm:pt>
    <dgm:pt modelId="{C6C777A0-EBD8-4890-9C43-1D6523B14C8A}" type="pres">
      <dgm:prSet presAssocID="{1E320F71-5F31-4B50-8FA2-EA65AC42501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924001C-DDFD-491F-92AE-0D49BE73B3B4}" type="presOf" srcId="{E2E05B2D-429B-43AD-9420-14BEED2A5873}" destId="{D56D102B-4164-40AE-8FAB-FA98C87DA152}" srcOrd="0" destOrd="0" presId="urn:microsoft.com/office/officeart/2018/2/layout/IconVerticalSolidList"/>
    <dgm:cxn modelId="{E42C5F31-0AD6-4363-B735-5107D2734318}" srcId="{4F6B5888-7707-40B1-A58F-D872772CB395}" destId="{1E320F71-5F31-4B50-8FA2-EA65AC42501F}" srcOrd="4" destOrd="0" parTransId="{9749F7F2-F385-4D52-AA44-D8E5329837F4}" sibTransId="{9F90556C-BD63-4D1B-A4EF-2D72B41ABF88}"/>
    <dgm:cxn modelId="{AEAA9A31-8C59-4B18-A63A-13FAC7C1D4AF}" srcId="{4F6B5888-7707-40B1-A58F-D872772CB395}" destId="{9B0F5C63-F1F6-4A61-A88E-D6BE83D319AF}" srcOrd="0" destOrd="0" parTransId="{FA7C6D95-3C7D-44A3-A797-D524DA629A7B}" sibTransId="{766FD387-6505-446D-B95D-7A14FD6A8943}"/>
    <dgm:cxn modelId="{07C08657-8290-4FA5-A0BA-FF8E0E80B80D}" srcId="{9B0F5C63-F1F6-4A61-A88E-D6BE83D319AF}" destId="{7278CAE9-E34E-4B00-83E5-B506078117A6}" srcOrd="1" destOrd="0" parTransId="{5B00966E-6BC4-4574-B027-90AB9922C13B}" sibTransId="{2AB52C6D-6C38-4CB1-80BB-2A7372492353}"/>
    <dgm:cxn modelId="{A19CDA64-2AF1-49EF-8699-8411C4A36B4E}" srcId="{4F6B5888-7707-40B1-A58F-D872772CB395}" destId="{9DC710E5-FA60-4A08-A461-56DFCF53056A}" srcOrd="3" destOrd="0" parTransId="{A7988134-71E0-4AA7-8E16-1B289C1C1629}" sibTransId="{E5761D30-D158-4990-9649-95C21543DF20}"/>
    <dgm:cxn modelId="{733BF668-5773-4AAB-9EF0-818C9A974399}" type="presOf" srcId="{9DC710E5-FA60-4A08-A461-56DFCF53056A}" destId="{92C81A9B-298D-4695-91FF-4630B5BAEBE7}" srcOrd="0" destOrd="0" presId="urn:microsoft.com/office/officeart/2018/2/layout/IconVerticalSolidList"/>
    <dgm:cxn modelId="{B336C26A-3563-4839-BFFB-5C3683DCD1B1}" type="presOf" srcId="{BBB86225-C4E1-4FA1-8D7A-F310F38F65CA}" destId="{2B3402AF-FFDB-4E09-BA3C-B622A53F12CD}" srcOrd="0" destOrd="0" presId="urn:microsoft.com/office/officeart/2018/2/layout/IconVerticalSolidList"/>
    <dgm:cxn modelId="{5065129E-652D-4F04-B2AB-33D610EA12DF}" srcId="{4F6B5888-7707-40B1-A58F-D872772CB395}" destId="{E2E05B2D-429B-43AD-9420-14BEED2A5873}" srcOrd="2" destOrd="0" parTransId="{9F68792C-131D-4926-8779-2DB568DC654D}" sibTransId="{CCEBA8B0-6C9F-4FD5-9103-D623AFD9A98E}"/>
    <dgm:cxn modelId="{1CBEF3AF-9F5A-4C9A-8D10-8D46FF0C1068}" type="presOf" srcId="{9B0F5C63-F1F6-4A61-A88E-D6BE83D319AF}" destId="{6D3C3175-2E97-4A69-80B8-78524E89C3E1}" srcOrd="0" destOrd="0" presId="urn:microsoft.com/office/officeart/2018/2/layout/IconVerticalSolidList"/>
    <dgm:cxn modelId="{9EF5B4BB-B4B5-4193-8E33-C5B9815FCFA3}" srcId="{9B0F5C63-F1F6-4A61-A88E-D6BE83D319AF}" destId="{BBB86225-C4E1-4FA1-8D7A-F310F38F65CA}" srcOrd="0" destOrd="0" parTransId="{E4D99979-E4F8-43E6-879E-426FF9A20925}" sibTransId="{4181B7CB-626D-4FCC-A491-D0967CD1EA08}"/>
    <dgm:cxn modelId="{E6C901D7-8C1D-49A6-9082-5D74794CC67F}" type="presOf" srcId="{7FD99F37-C6BD-4688-AD7F-A22174445B43}" destId="{FA0D6DF6-FEC8-4628-84E9-8DBF82EA2E7E}" srcOrd="0" destOrd="0" presId="urn:microsoft.com/office/officeart/2018/2/layout/IconVerticalSolidList"/>
    <dgm:cxn modelId="{F21E60E0-AD5D-4ABC-A393-A0B655EFE768}" type="presOf" srcId="{4F6B5888-7707-40B1-A58F-D872772CB395}" destId="{554398A8-1E6B-40C5-8E48-04180CC9BB8E}" srcOrd="0" destOrd="0" presId="urn:microsoft.com/office/officeart/2018/2/layout/IconVerticalSolidList"/>
    <dgm:cxn modelId="{AE83A9E1-71FA-402C-B7C5-E9CCCA531745}" type="presOf" srcId="{1E320F71-5F31-4B50-8FA2-EA65AC42501F}" destId="{C6C777A0-EBD8-4890-9C43-1D6523B14C8A}" srcOrd="0" destOrd="0" presId="urn:microsoft.com/office/officeart/2018/2/layout/IconVerticalSolidList"/>
    <dgm:cxn modelId="{0EE552E7-9189-417A-B6CC-E8FE52262B67}" type="presOf" srcId="{7278CAE9-E34E-4B00-83E5-B506078117A6}" destId="{2B3402AF-FFDB-4E09-BA3C-B622A53F12CD}" srcOrd="0" destOrd="1" presId="urn:microsoft.com/office/officeart/2018/2/layout/IconVerticalSolidList"/>
    <dgm:cxn modelId="{18342CED-5E00-422B-967E-5CF57DA49DDA}" srcId="{4F6B5888-7707-40B1-A58F-D872772CB395}" destId="{7FD99F37-C6BD-4688-AD7F-A22174445B43}" srcOrd="1" destOrd="0" parTransId="{66EC2A05-610F-4764-8BAF-270C840DF9A7}" sibTransId="{C417620D-87D4-4596-B638-61159E2A3BDA}"/>
    <dgm:cxn modelId="{274D0400-7470-49FB-A274-97DAACE91F82}" type="presParOf" srcId="{554398A8-1E6B-40C5-8E48-04180CC9BB8E}" destId="{0137D627-9C26-4BEE-90B3-A01F4B9D5053}" srcOrd="0" destOrd="0" presId="urn:microsoft.com/office/officeart/2018/2/layout/IconVerticalSolidList"/>
    <dgm:cxn modelId="{E4E47260-5777-43AB-AC52-0D1832AE9F40}" type="presParOf" srcId="{0137D627-9C26-4BEE-90B3-A01F4B9D5053}" destId="{F028CEF4-48E0-45AA-9D12-44B68CCC6537}" srcOrd="0" destOrd="0" presId="urn:microsoft.com/office/officeart/2018/2/layout/IconVerticalSolidList"/>
    <dgm:cxn modelId="{BA70BBFF-40A0-4449-AABA-597EDE92388E}" type="presParOf" srcId="{0137D627-9C26-4BEE-90B3-A01F4B9D5053}" destId="{E95602E3-1D55-4843-92B6-31DF36C86FC8}" srcOrd="1" destOrd="0" presId="urn:microsoft.com/office/officeart/2018/2/layout/IconVerticalSolidList"/>
    <dgm:cxn modelId="{32EC6AD4-7A8F-4D8E-88AD-416EB4DB417F}" type="presParOf" srcId="{0137D627-9C26-4BEE-90B3-A01F4B9D5053}" destId="{7087239E-8B4D-4E69-BA19-406E64FE6E4F}" srcOrd="2" destOrd="0" presId="urn:microsoft.com/office/officeart/2018/2/layout/IconVerticalSolidList"/>
    <dgm:cxn modelId="{1E2E212A-AD13-446C-92EF-95267187BB18}" type="presParOf" srcId="{0137D627-9C26-4BEE-90B3-A01F4B9D5053}" destId="{6D3C3175-2E97-4A69-80B8-78524E89C3E1}" srcOrd="3" destOrd="0" presId="urn:microsoft.com/office/officeart/2018/2/layout/IconVerticalSolidList"/>
    <dgm:cxn modelId="{B7151561-ECA8-4F12-A122-8C4A7AC7FAAE}" type="presParOf" srcId="{0137D627-9C26-4BEE-90B3-A01F4B9D5053}" destId="{2B3402AF-FFDB-4E09-BA3C-B622A53F12CD}" srcOrd="4" destOrd="0" presId="urn:microsoft.com/office/officeart/2018/2/layout/IconVerticalSolidList"/>
    <dgm:cxn modelId="{911E62EC-4DEA-4E0A-AD28-89DADECF7ED5}" type="presParOf" srcId="{554398A8-1E6B-40C5-8E48-04180CC9BB8E}" destId="{3D7ABD6F-3E21-4601-95D0-06603F8B29D1}" srcOrd="1" destOrd="0" presId="urn:microsoft.com/office/officeart/2018/2/layout/IconVerticalSolidList"/>
    <dgm:cxn modelId="{3CDCBD26-39A0-4E33-9545-57E9A4F84B9C}" type="presParOf" srcId="{554398A8-1E6B-40C5-8E48-04180CC9BB8E}" destId="{31F1A928-4909-40D3-83B8-EA2917199966}" srcOrd="2" destOrd="0" presId="urn:microsoft.com/office/officeart/2018/2/layout/IconVerticalSolidList"/>
    <dgm:cxn modelId="{D9ABFDF6-13C0-4922-A9FE-D2295CB49450}" type="presParOf" srcId="{31F1A928-4909-40D3-83B8-EA2917199966}" destId="{0825742C-75CC-49F6-942A-67427E8D77EB}" srcOrd="0" destOrd="0" presId="urn:microsoft.com/office/officeart/2018/2/layout/IconVerticalSolidList"/>
    <dgm:cxn modelId="{4A3224E8-19A4-486F-87E1-92701499ED96}" type="presParOf" srcId="{31F1A928-4909-40D3-83B8-EA2917199966}" destId="{19FFB27E-B78E-4979-83C8-83C2C88B36F2}" srcOrd="1" destOrd="0" presId="urn:microsoft.com/office/officeart/2018/2/layout/IconVerticalSolidList"/>
    <dgm:cxn modelId="{4EDBA269-2056-46CE-BAE8-976758094C0A}" type="presParOf" srcId="{31F1A928-4909-40D3-83B8-EA2917199966}" destId="{9F77826D-4B14-4E76-B6B1-1F59BA4F098D}" srcOrd="2" destOrd="0" presId="urn:microsoft.com/office/officeart/2018/2/layout/IconVerticalSolidList"/>
    <dgm:cxn modelId="{1863625F-2EA3-4050-A732-A8861FD99EC9}" type="presParOf" srcId="{31F1A928-4909-40D3-83B8-EA2917199966}" destId="{FA0D6DF6-FEC8-4628-84E9-8DBF82EA2E7E}" srcOrd="3" destOrd="0" presId="urn:microsoft.com/office/officeart/2018/2/layout/IconVerticalSolidList"/>
    <dgm:cxn modelId="{B754E2E7-EB00-435F-BB53-7A1B6FE82555}" type="presParOf" srcId="{554398A8-1E6B-40C5-8E48-04180CC9BB8E}" destId="{6AA538E3-B47A-4EFF-8273-BAC29B2BB7FF}" srcOrd="3" destOrd="0" presId="urn:microsoft.com/office/officeart/2018/2/layout/IconVerticalSolidList"/>
    <dgm:cxn modelId="{7DE70AD9-22F3-4FE7-B700-6AEA84547114}" type="presParOf" srcId="{554398A8-1E6B-40C5-8E48-04180CC9BB8E}" destId="{6EF621F0-FC28-4506-9278-CC4E140B1546}" srcOrd="4" destOrd="0" presId="urn:microsoft.com/office/officeart/2018/2/layout/IconVerticalSolidList"/>
    <dgm:cxn modelId="{31481416-B4C8-453B-AFC9-BFF3C9141595}" type="presParOf" srcId="{6EF621F0-FC28-4506-9278-CC4E140B1546}" destId="{27521243-B04B-49BA-8AA4-0CD39DAD9BCF}" srcOrd="0" destOrd="0" presId="urn:microsoft.com/office/officeart/2018/2/layout/IconVerticalSolidList"/>
    <dgm:cxn modelId="{AEDE5721-74B3-4802-844C-6343F107A5C0}" type="presParOf" srcId="{6EF621F0-FC28-4506-9278-CC4E140B1546}" destId="{81E25151-CC6E-4F30-A257-AC924D37C117}" srcOrd="1" destOrd="0" presId="urn:microsoft.com/office/officeart/2018/2/layout/IconVerticalSolidList"/>
    <dgm:cxn modelId="{3177BAC7-D60D-4046-98CA-7E9F8DDD5ED2}" type="presParOf" srcId="{6EF621F0-FC28-4506-9278-CC4E140B1546}" destId="{A0C44AA7-E6F3-42F4-B649-598535CAA0BE}" srcOrd="2" destOrd="0" presId="urn:microsoft.com/office/officeart/2018/2/layout/IconVerticalSolidList"/>
    <dgm:cxn modelId="{89F3D549-71AD-4BF0-92D1-FD37D2173E3D}" type="presParOf" srcId="{6EF621F0-FC28-4506-9278-CC4E140B1546}" destId="{D56D102B-4164-40AE-8FAB-FA98C87DA152}" srcOrd="3" destOrd="0" presId="urn:microsoft.com/office/officeart/2018/2/layout/IconVerticalSolidList"/>
    <dgm:cxn modelId="{9C459BC3-8EA8-4BAA-98BC-B7E973C4ECC1}" type="presParOf" srcId="{554398A8-1E6B-40C5-8E48-04180CC9BB8E}" destId="{3ADC240B-DB38-435E-B05D-579324A3EEE1}" srcOrd="5" destOrd="0" presId="urn:microsoft.com/office/officeart/2018/2/layout/IconVerticalSolidList"/>
    <dgm:cxn modelId="{597E6712-CDEF-4146-828B-C424CCB3FB8B}" type="presParOf" srcId="{554398A8-1E6B-40C5-8E48-04180CC9BB8E}" destId="{3A5F76F8-DCEC-45AA-8AD3-D37DDFD77099}" srcOrd="6" destOrd="0" presId="urn:microsoft.com/office/officeart/2018/2/layout/IconVerticalSolidList"/>
    <dgm:cxn modelId="{D62EDAD4-A3CB-4EB1-9D17-2A58DBE22894}" type="presParOf" srcId="{3A5F76F8-DCEC-45AA-8AD3-D37DDFD77099}" destId="{66ED34E4-0D6B-4A1E-9355-2A693E8C91F2}" srcOrd="0" destOrd="0" presId="urn:microsoft.com/office/officeart/2018/2/layout/IconVerticalSolidList"/>
    <dgm:cxn modelId="{421CA6B2-287D-4CCE-A781-C1C67AEF0422}" type="presParOf" srcId="{3A5F76F8-DCEC-45AA-8AD3-D37DDFD77099}" destId="{A2ABF21E-83C7-4CC4-AFBB-CA91F0A56D19}" srcOrd="1" destOrd="0" presId="urn:microsoft.com/office/officeart/2018/2/layout/IconVerticalSolidList"/>
    <dgm:cxn modelId="{E34CFD0B-E6C1-4452-BF77-85F95553A308}" type="presParOf" srcId="{3A5F76F8-DCEC-45AA-8AD3-D37DDFD77099}" destId="{04636893-93D2-4C14-901B-292F92E60B40}" srcOrd="2" destOrd="0" presId="urn:microsoft.com/office/officeart/2018/2/layout/IconVerticalSolidList"/>
    <dgm:cxn modelId="{22134A2A-76A8-4D5E-A587-536A8C23D729}" type="presParOf" srcId="{3A5F76F8-DCEC-45AA-8AD3-D37DDFD77099}" destId="{92C81A9B-298D-4695-91FF-4630B5BAEBE7}" srcOrd="3" destOrd="0" presId="urn:microsoft.com/office/officeart/2018/2/layout/IconVerticalSolidList"/>
    <dgm:cxn modelId="{795E26F8-A2FC-44D2-AD74-EC175527E2D5}" type="presParOf" srcId="{554398A8-1E6B-40C5-8E48-04180CC9BB8E}" destId="{5AB5C5B7-6626-447D-92AE-F8FB8CF46BBE}" srcOrd="7" destOrd="0" presId="urn:microsoft.com/office/officeart/2018/2/layout/IconVerticalSolidList"/>
    <dgm:cxn modelId="{DC5A70BE-A763-4348-B896-C980DEC5EC8A}" type="presParOf" srcId="{554398A8-1E6B-40C5-8E48-04180CC9BB8E}" destId="{DA30A4FC-FDAC-4B67-A224-06A4FF9CC52C}" srcOrd="8" destOrd="0" presId="urn:microsoft.com/office/officeart/2018/2/layout/IconVerticalSolidList"/>
    <dgm:cxn modelId="{8DB511AD-EAFF-431E-B2FC-F111138B1235}" type="presParOf" srcId="{DA30A4FC-FDAC-4B67-A224-06A4FF9CC52C}" destId="{9BF3DA08-E862-4E76-9FF7-16A87255EF15}" srcOrd="0" destOrd="0" presId="urn:microsoft.com/office/officeart/2018/2/layout/IconVerticalSolidList"/>
    <dgm:cxn modelId="{58CA5D10-BB34-4F92-89E2-515E1FAB1383}" type="presParOf" srcId="{DA30A4FC-FDAC-4B67-A224-06A4FF9CC52C}" destId="{55A86C75-8AD7-4A2B-A4FC-95FB67C56352}" srcOrd="1" destOrd="0" presId="urn:microsoft.com/office/officeart/2018/2/layout/IconVerticalSolidList"/>
    <dgm:cxn modelId="{5CA7B695-2438-40C4-895C-9946DDE5583A}" type="presParOf" srcId="{DA30A4FC-FDAC-4B67-A224-06A4FF9CC52C}" destId="{C1D433CA-B3A7-4566-BB7D-8ABCD321A0B0}" srcOrd="2" destOrd="0" presId="urn:microsoft.com/office/officeart/2018/2/layout/IconVerticalSolidList"/>
    <dgm:cxn modelId="{C6281812-EC92-40A4-A716-DD322AABAC7D}" type="presParOf" srcId="{DA30A4FC-FDAC-4B67-A224-06A4FF9CC52C}" destId="{C6C777A0-EBD8-4890-9C43-1D6523B14C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F5E89-BC71-4753-9C66-A9179A52EDB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8218B-964E-42CF-AE8D-E1A79FAA2CB3}">
      <dgm:prSet custT="1"/>
      <dgm:spPr/>
      <dgm:t>
        <a:bodyPr/>
        <a:lstStyle/>
        <a:p>
          <a:r>
            <a:rPr lang="en-US" sz="1800" dirty="0"/>
            <a:t>(At least one) repository per project or purpose</a:t>
          </a:r>
        </a:p>
      </dgm:t>
    </dgm:pt>
    <dgm:pt modelId="{7FF8DE34-99CB-4453-9DE9-FE048A468707}" type="parTrans" cxnId="{CD2B8C87-CEE1-4965-A535-FF4429632210}">
      <dgm:prSet/>
      <dgm:spPr/>
      <dgm:t>
        <a:bodyPr/>
        <a:lstStyle/>
        <a:p>
          <a:endParaRPr lang="en-US" sz="2000"/>
        </a:p>
      </dgm:t>
    </dgm:pt>
    <dgm:pt modelId="{93F86977-B85B-49B0-8646-C68F607267BC}" type="sibTrans" cxnId="{CD2B8C87-CEE1-4965-A535-FF4429632210}">
      <dgm:prSet/>
      <dgm:spPr/>
      <dgm:t>
        <a:bodyPr/>
        <a:lstStyle/>
        <a:p>
          <a:endParaRPr lang="en-US" sz="2000"/>
        </a:p>
      </dgm:t>
    </dgm:pt>
    <dgm:pt modelId="{588F2E22-2657-4628-8328-29C4B474060A}">
      <dgm:prSet custT="1"/>
      <dgm:spPr/>
      <dgm:t>
        <a:bodyPr/>
        <a:lstStyle/>
        <a:p>
          <a:r>
            <a:rPr lang="en-US" sz="1800" dirty="0"/>
            <a:t>commit messages are a story, so don’t mix stories lines</a:t>
          </a:r>
        </a:p>
      </dgm:t>
    </dgm:pt>
    <dgm:pt modelId="{4AD4253D-FC78-42BE-B85E-BA2039B865F8}" type="parTrans" cxnId="{3F999FD5-9C20-40F3-8285-8DCDFED4C21A}">
      <dgm:prSet/>
      <dgm:spPr/>
      <dgm:t>
        <a:bodyPr/>
        <a:lstStyle/>
        <a:p>
          <a:endParaRPr lang="en-US" sz="2000"/>
        </a:p>
      </dgm:t>
    </dgm:pt>
    <dgm:pt modelId="{AFEEDD01-CD83-4A97-AF42-B77B84D52204}" type="sibTrans" cxnId="{3F999FD5-9C20-40F3-8285-8DCDFED4C21A}">
      <dgm:prSet/>
      <dgm:spPr/>
      <dgm:t>
        <a:bodyPr/>
        <a:lstStyle/>
        <a:p>
          <a:endParaRPr lang="en-US" sz="2000"/>
        </a:p>
      </dgm:t>
    </dgm:pt>
    <dgm:pt modelId="{197DE0C5-9227-4060-AD2D-D7BD10E915DE}">
      <dgm:prSet custT="1"/>
      <dgm:spPr/>
      <dgm:t>
        <a:bodyPr/>
        <a:lstStyle/>
        <a:p>
          <a:r>
            <a:rPr lang="en-US" sz="1800" dirty="0"/>
            <a:t>Commit changes either:</a:t>
          </a:r>
        </a:p>
      </dgm:t>
    </dgm:pt>
    <dgm:pt modelId="{26C8B176-DB72-4601-BD77-D27DD3D8756C}" type="parTrans" cxnId="{73617047-3320-490C-81F1-1C520A881B1A}">
      <dgm:prSet/>
      <dgm:spPr/>
      <dgm:t>
        <a:bodyPr/>
        <a:lstStyle/>
        <a:p>
          <a:endParaRPr lang="en-US" sz="2000"/>
        </a:p>
      </dgm:t>
    </dgm:pt>
    <dgm:pt modelId="{221514F5-B38C-4DE8-8AC2-485F01C9F31C}" type="sibTrans" cxnId="{73617047-3320-490C-81F1-1C520A881B1A}">
      <dgm:prSet/>
      <dgm:spPr/>
      <dgm:t>
        <a:bodyPr/>
        <a:lstStyle/>
        <a:p>
          <a:endParaRPr lang="en-US" sz="2000"/>
        </a:p>
      </dgm:t>
    </dgm:pt>
    <dgm:pt modelId="{E8D0ACDF-5AA7-459A-879A-A7D6383C2722}">
      <dgm:prSet custT="1"/>
      <dgm:spPr/>
      <dgm:t>
        <a:bodyPr/>
        <a:lstStyle/>
        <a:p>
          <a:r>
            <a:rPr lang="en-US" sz="1800" dirty="0"/>
            <a:t>As a complete thought – when you’ve finished a change</a:t>
          </a:r>
        </a:p>
      </dgm:t>
    </dgm:pt>
    <dgm:pt modelId="{4097BFA8-7ECC-41F6-BBC6-B20BA58AF09D}" type="parTrans" cxnId="{0CEFFD3C-94A2-4418-A5AA-090676DA7D39}">
      <dgm:prSet/>
      <dgm:spPr/>
      <dgm:t>
        <a:bodyPr/>
        <a:lstStyle/>
        <a:p>
          <a:endParaRPr lang="en-US" sz="2000"/>
        </a:p>
      </dgm:t>
    </dgm:pt>
    <dgm:pt modelId="{480A8301-B35C-47DE-AA8F-207DD4FC8DC3}" type="sibTrans" cxnId="{0CEFFD3C-94A2-4418-A5AA-090676DA7D39}">
      <dgm:prSet/>
      <dgm:spPr/>
      <dgm:t>
        <a:bodyPr/>
        <a:lstStyle/>
        <a:p>
          <a:endParaRPr lang="en-US" sz="2000"/>
        </a:p>
      </dgm:t>
    </dgm:pt>
    <dgm:pt modelId="{B5D3F2ED-FD7C-42D2-91C9-BB53118537C0}">
      <dgm:prSet custT="1"/>
      <dgm:spPr/>
      <dgm:t>
        <a:bodyPr/>
        <a:lstStyle/>
        <a:p>
          <a:r>
            <a:rPr lang="en-US" sz="1800" dirty="0"/>
            <a:t>Before leaving the work – draft states are fine, but mention in commit message if you left it in an unstable/broken state</a:t>
          </a:r>
        </a:p>
      </dgm:t>
    </dgm:pt>
    <dgm:pt modelId="{BDD9422A-09CE-4398-829B-CFFE75C93F70}" type="parTrans" cxnId="{3E31F21F-E578-46B1-9ADB-EAA432D922E0}">
      <dgm:prSet/>
      <dgm:spPr/>
      <dgm:t>
        <a:bodyPr/>
        <a:lstStyle/>
        <a:p>
          <a:endParaRPr lang="en-US" sz="2000"/>
        </a:p>
      </dgm:t>
    </dgm:pt>
    <dgm:pt modelId="{C18E9434-7EEA-4E07-BEB5-8FD4A4934AFC}" type="sibTrans" cxnId="{3E31F21F-E578-46B1-9ADB-EAA432D922E0}">
      <dgm:prSet/>
      <dgm:spPr/>
      <dgm:t>
        <a:bodyPr/>
        <a:lstStyle/>
        <a:p>
          <a:endParaRPr lang="en-US" sz="2000"/>
        </a:p>
      </dgm:t>
    </dgm:pt>
    <dgm:pt modelId="{F6624463-B603-AB4D-AE51-9B150021DE04}">
      <dgm:prSet custT="1"/>
      <dgm:spPr/>
      <dgm:t>
        <a:bodyPr/>
        <a:lstStyle/>
        <a:p>
          <a:r>
            <a:rPr lang="en-US" sz="1800" dirty="0"/>
            <a:t>Write good commit messages</a:t>
          </a:r>
        </a:p>
      </dgm:t>
    </dgm:pt>
    <dgm:pt modelId="{EEFADD43-6C15-6D40-ABA1-BAD1A72CF3F0}" type="parTrans" cxnId="{F02B0230-DB7D-AA48-A807-ECE2AE12FC95}">
      <dgm:prSet/>
      <dgm:spPr/>
      <dgm:t>
        <a:bodyPr/>
        <a:lstStyle/>
        <a:p>
          <a:endParaRPr lang="en-US" sz="2000"/>
        </a:p>
      </dgm:t>
    </dgm:pt>
    <dgm:pt modelId="{F96FB4E1-167F-1144-96F0-2117BD5B6BC3}" type="sibTrans" cxnId="{F02B0230-DB7D-AA48-A807-ECE2AE12FC95}">
      <dgm:prSet/>
      <dgm:spPr/>
      <dgm:t>
        <a:bodyPr/>
        <a:lstStyle/>
        <a:p>
          <a:endParaRPr lang="en-US" sz="2000"/>
        </a:p>
      </dgm:t>
    </dgm:pt>
    <dgm:pt modelId="{4C451237-F896-D149-8701-D5BC75B33E23}">
      <dgm:prSet custT="1"/>
      <dgm:spPr/>
      <dgm:t>
        <a:bodyPr/>
        <a:lstStyle/>
        <a:p>
          <a:r>
            <a:rPr lang="en-US" sz="1800" dirty="0"/>
            <a:t>Informative at a high level but not too specific or vague</a:t>
          </a:r>
        </a:p>
      </dgm:t>
    </dgm:pt>
    <dgm:pt modelId="{7C730252-F138-6B40-928D-1E05D63CB8BC}" type="parTrans" cxnId="{365CA5CD-F791-6D4F-91A2-DE7C8AAC5613}">
      <dgm:prSet/>
      <dgm:spPr/>
      <dgm:t>
        <a:bodyPr/>
        <a:lstStyle/>
        <a:p>
          <a:endParaRPr lang="en-US" sz="2000"/>
        </a:p>
      </dgm:t>
    </dgm:pt>
    <dgm:pt modelId="{622BD51C-6E71-BC44-B1B4-02BCF5E0B999}" type="sibTrans" cxnId="{365CA5CD-F791-6D4F-91A2-DE7C8AAC5613}">
      <dgm:prSet/>
      <dgm:spPr/>
      <dgm:t>
        <a:bodyPr/>
        <a:lstStyle/>
        <a:p>
          <a:endParaRPr lang="en-US" sz="2000"/>
        </a:p>
      </dgm:t>
    </dgm:pt>
    <dgm:pt modelId="{536F026F-035C-9342-BCC0-EA7DE79C509F}">
      <dgm:prSet custT="1"/>
      <dgm:spPr/>
      <dgm:t>
        <a:bodyPr/>
        <a:lstStyle/>
        <a:p>
          <a:r>
            <a:rPr lang="en-US" sz="1800"/>
            <a:t>In 6 months, will this make sense and be helpful?</a:t>
          </a:r>
        </a:p>
      </dgm:t>
    </dgm:pt>
    <dgm:pt modelId="{839A19A3-D3B0-B541-AA82-B25C4E123657}" type="parTrans" cxnId="{063011EF-4E98-8348-AC52-C10565308614}">
      <dgm:prSet/>
      <dgm:spPr/>
      <dgm:t>
        <a:bodyPr/>
        <a:lstStyle/>
        <a:p>
          <a:endParaRPr lang="en-US" sz="2000"/>
        </a:p>
      </dgm:t>
    </dgm:pt>
    <dgm:pt modelId="{87D6719D-101B-294A-BB63-BEEF5B0147BF}" type="sibTrans" cxnId="{063011EF-4E98-8348-AC52-C10565308614}">
      <dgm:prSet/>
      <dgm:spPr/>
      <dgm:t>
        <a:bodyPr/>
        <a:lstStyle/>
        <a:p>
          <a:endParaRPr lang="en-US" sz="2000"/>
        </a:p>
      </dgm:t>
    </dgm:pt>
    <dgm:pt modelId="{22CAE563-BF2D-4349-ADA7-07578A679076}">
      <dgm:prSet custT="1"/>
      <dgm:spPr/>
      <dgm:t>
        <a:bodyPr/>
        <a:lstStyle/>
        <a:p>
          <a:r>
            <a:rPr lang="en-US" sz="1800" dirty="0"/>
            <a:t>repositories should (mostly) be self-contained and stand alone</a:t>
          </a:r>
        </a:p>
      </dgm:t>
    </dgm:pt>
    <dgm:pt modelId="{F12E62A0-3145-8F49-A34E-1239FE449022}" type="parTrans" cxnId="{B8E37786-F579-2748-9641-3C4863F9733A}">
      <dgm:prSet/>
      <dgm:spPr/>
      <dgm:t>
        <a:bodyPr/>
        <a:lstStyle/>
        <a:p>
          <a:endParaRPr lang="en-US"/>
        </a:p>
      </dgm:t>
    </dgm:pt>
    <dgm:pt modelId="{FDDAECFB-D254-984D-BB32-805C5BA6CFD7}" type="sibTrans" cxnId="{B8E37786-F579-2748-9641-3C4863F9733A}">
      <dgm:prSet/>
      <dgm:spPr/>
      <dgm:t>
        <a:bodyPr/>
        <a:lstStyle/>
        <a:p>
          <a:endParaRPr lang="en-US"/>
        </a:p>
      </dgm:t>
    </dgm:pt>
    <dgm:pt modelId="{AFF245B4-900A-8642-93A6-9FDC4D7E1EA2}" type="pres">
      <dgm:prSet presAssocID="{D15F5E89-BC71-4753-9C66-A9179A52EDBD}" presName="linear" presStyleCnt="0">
        <dgm:presLayoutVars>
          <dgm:dir/>
          <dgm:animLvl val="lvl"/>
          <dgm:resizeHandles val="exact"/>
        </dgm:presLayoutVars>
      </dgm:prSet>
      <dgm:spPr/>
    </dgm:pt>
    <dgm:pt modelId="{03F2FB1F-96FE-AE4D-8C61-9EB02160359A}" type="pres">
      <dgm:prSet presAssocID="{D968218B-964E-42CF-AE8D-E1A79FAA2CB3}" presName="parentLin" presStyleCnt="0"/>
      <dgm:spPr/>
    </dgm:pt>
    <dgm:pt modelId="{289F54EE-394D-B04A-ADB8-AA49B05E3363}" type="pres">
      <dgm:prSet presAssocID="{D968218B-964E-42CF-AE8D-E1A79FAA2CB3}" presName="parentLeftMargin" presStyleLbl="node1" presStyleIdx="0" presStyleCnt="3"/>
      <dgm:spPr/>
    </dgm:pt>
    <dgm:pt modelId="{DC6A876B-CE9E-C547-AF87-7E27ABAF1C2E}" type="pres">
      <dgm:prSet presAssocID="{D968218B-964E-42CF-AE8D-E1A79FAA2C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734BFC-FC38-0D44-ACC2-DE033EC8288F}" type="pres">
      <dgm:prSet presAssocID="{D968218B-964E-42CF-AE8D-E1A79FAA2CB3}" presName="negativeSpace" presStyleCnt="0"/>
      <dgm:spPr/>
    </dgm:pt>
    <dgm:pt modelId="{6981851D-D7FF-B34A-9C1C-1B80C7965225}" type="pres">
      <dgm:prSet presAssocID="{D968218B-964E-42CF-AE8D-E1A79FAA2CB3}" presName="childText" presStyleLbl="conFgAcc1" presStyleIdx="0" presStyleCnt="3">
        <dgm:presLayoutVars>
          <dgm:bulletEnabled val="1"/>
        </dgm:presLayoutVars>
      </dgm:prSet>
      <dgm:spPr/>
    </dgm:pt>
    <dgm:pt modelId="{228A394A-6A8E-B144-A36B-F5EA0E93D99F}" type="pres">
      <dgm:prSet presAssocID="{93F86977-B85B-49B0-8646-C68F607267BC}" presName="spaceBetweenRectangles" presStyleCnt="0"/>
      <dgm:spPr/>
    </dgm:pt>
    <dgm:pt modelId="{5D36FF5E-EEE8-6D43-B033-911D2EB100B4}" type="pres">
      <dgm:prSet presAssocID="{197DE0C5-9227-4060-AD2D-D7BD10E915DE}" presName="parentLin" presStyleCnt="0"/>
      <dgm:spPr/>
    </dgm:pt>
    <dgm:pt modelId="{24AD30E3-27C3-264D-A5F5-1BA4E03AC1FF}" type="pres">
      <dgm:prSet presAssocID="{197DE0C5-9227-4060-AD2D-D7BD10E915DE}" presName="parentLeftMargin" presStyleLbl="node1" presStyleIdx="0" presStyleCnt="3"/>
      <dgm:spPr/>
    </dgm:pt>
    <dgm:pt modelId="{5100829E-EF87-E14A-8480-E250845DB24B}" type="pres">
      <dgm:prSet presAssocID="{197DE0C5-9227-4060-AD2D-D7BD10E915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067F97-BEE2-394D-886F-52B2BB922E21}" type="pres">
      <dgm:prSet presAssocID="{197DE0C5-9227-4060-AD2D-D7BD10E915DE}" presName="negativeSpace" presStyleCnt="0"/>
      <dgm:spPr/>
    </dgm:pt>
    <dgm:pt modelId="{7E726AE1-45C7-F747-8B92-772DAC523E75}" type="pres">
      <dgm:prSet presAssocID="{197DE0C5-9227-4060-AD2D-D7BD10E915DE}" presName="childText" presStyleLbl="conFgAcc1" presStyleIdx="1" presStyleCnt="3">
        <dgm:presLayoutVars>
          <dgm:bulletEnabled val="1"/>
        </dgm:presLayoutVars>
      </dgm:prSet>
      <dgm:spPr/>
    </dgm:pt>
    <dgm:pt modelId="{AAC406C4-A17B-E64D-B891-49B26C0EE3FE}" type="pres">
      <dgm:prSet presAssocID="{221514F5-B38C-4DE8-8AC2-485F01C9F31C}" presName="spaceBetweenRectangles" presStyleCnt="0"/>
      <dgm:spPr/>
    </dgm:pt>
    <dgm:pt modelId="{7723C455-F736-E549-82EE-BAEF216D5BF0}" type="pres">
      <dgm:prSet presAssocID="{F6624463-B603-AB4D-AE51-9B150021DE04}" presName="parentLin" presStyleCnt="0"/>
      <dgm:spPr/>
    </dgm:pt>
    <dgm:pt modelId="{16BAD9AC-456D-7542-9F1E-93D6A44575A8}" type="pres">
      <dgm:prSet presAssocID="{F6624463-B603-AB4D-AE51-9B150021DE04}" presName="parentLeftMargin" presStyleLbl="node1" presStyleIdx="1" presStyleCnt="3"/>
      <dgm:spPr/>
    </dgm:pt>
    <dgm:pt modelId="{3E4D823A-68C8-C24D-8181-6976EC74B3BC}" type="pres">
      <dgm:prSet presAssocID="{F6624463-B603-AB4D-AE51-9B150021DE0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E6E965-B94C-E449-94BB-70FD18F26162}" type="pres">
      <dgm:prSet presAssocID="{F6624463-B603-AB4D-AE51-9B150021DE04}" presName="negativeSpace" presStyleCnt="0"/>
      <dgm:spPr/>
    </dgm:pt>
    <dgm:pt modelId="{7D777A47-D179-0344-8355-8E0E9EBDCEE8}" type="pres">
      <dgm:prSet presAssocID="{F6624463-B603-AB4D-AE51-9B150021DE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83280E-D978-3045-A2AA-8309673113FC}" type="presOf" srcId="{197DE0C5-9227-4060-AD2D-D7BD10E915DE}" destId="{5100829E-EF87-E14A-8480-E250845DB24B}" srcOrd="1" destOrd="0" presId="urn:microsoft.com/office/officeart/2005/8/layout/list1"/>
    <dgm:cxn modelId="{62B65E12-25F4-574F-BB31-9466C044BD11}" type="presOf" srcId="{22CAE563-BF2D-4349-ADA7-07578A679076}" destId="{6981851D-D7FF-B34A-9C1C-1B80C7965225}" srcOrd="0" destOrd="1" presId="urn:microsoft.com/office/officeart/2005/8/layout/list1"/>
    <dgm:cxn modelId="{3E31F21F-E578-46B1-9ADB-EAA432D922E0}" srcId="{197DE0C5-9227-4060-AD2D-D7BD10E915DE}" destId="{B5D3F2ED-FD7C-42D2-91C9-BB53118537C0}" srcOrd="1" destOrd="0" parTransId="{BDD9422A-09CE-4398-829B-CFFE75C93F70}" sibTransId="{C18E9434-7EEA-4E07-BEB5-8FD4A4934AFC}"/>
    <dgm:cxn modelId="{10604F26-6CE3-5A42-8F57-60FCF75266A1}" type="presOf" srcId="{197DE0C5-9227-4060-AD2D-D7BD10E915DE}" destId="{24AD30E3-27C3-264D-A5F5-1BA4E03AC1FF}" srcOrd="0" destOrd="0" presId="urn:microsoft.com/office/officeart/2005/8/layout/list1"/>
    <dgm:cxn modelId="{AC5CEC2E-DA1C-4C47-865D-DF9A9BA64278}" type="presOf" srcId="{B5D3F2ED-FD7C-42D2-91C9-BB53118537C0}" destId="{7E726AE1-45C7-F747-8B92-772DAC523E75}" srcOrd="0" destOrd="1" presId="urn:microsoft.com/office/officeart/2005/8/layout/list1"/>
    <dgm:cxn modelId="{F02B0230-DB7D-AA48-A807-ECE2AE12FC95}" srcId="{D15F5E89-BC71-4753-9C66-A9179A52EDBD}" destId="{F6624463-B603-AB4D-AE51-9B150021DE04}" srcOrd="2" destOrd="0" parTransId="{EEFADD43-6C15-6D40-ABA1-BAD1A72CF3F0}" sibTransId="{F96FB4E1-167F-1144-96F0-2117BD5B6BC3}"/>
    <dgm:cxn modelId="{E4558A34-9E81-E14D-8273-56D40044874B}" type="presOf" srcId="{D968218B-964E-42CF-AE8D-E1A79FAA2CB3}" destId="{DC6A876B-CE9E-C547-AF87-7E27ABAF1C2E}" srcOrd="1" destOrd="0" presId="urn:microsoft.com/office/officeart/2005/8/layout/list1"/>
    <dgm:cxn modelId="{0875A134-E80B-9F4D-93D4-D01CE6EA127B}" type="presOf" srcId="{588F2E22-2657-4628-8328-29C4B474060A}" destId="{6981851D-D7FF-B34A-9C1C-1B80C7965225}" srcOrd="0" destOrd="0" presId="urn:microsoft.com/office/officeart/2005/8/layout/list1"/>
    <dgm:cxn modelId="{0CEFFD3C-94A2-4418-A5AA-090676DA7D39}" srcId="{197DE0C5-9227-4060-AD2D-D7BD10E915DE}" destId="{E8D0ACDF-5AA7-459A-879A-A7D6383C2722}" srcOrd="0" destOrd="0" parTransId="{4097BFA8-7ECC-41F6-BBC6-B20BA58AF09D}" sibTransId="{480A8301-B35C-47DE-AA8F-207DD4FC8DC3}"/>
    <dgm:cxn modelId="{73617047-3320-490C-81F1-1C520A881B1A}" srcId="{D15F5E89-BC71-4753-9C66-A9179A52EDBD}" destId="{197DE0C5-9227-4060-AD2D-D7BD10E915DE}" srcOrd="1" destOrd="0" parTransId="{26C8B176-DB72-4601-BD77-D27DD3D8756C}" sibTransId="{221514F5-B38C-4DE8-8AC2-485F01C9F31C}"/>
    <dgm:cxn modelId="{58FBBE65-2642-1147-BBC2-6446ADB6369D}" type="presOf" srcId="{F6624463-B603-AB4D-AE51-9B150021DE04}" destId="{16BAD9AC-456D-7542-9F1E-93D6A44575A8}" srcOrd="0" destOrd="0" presId="urn:microsoft.com/office/officeart/2005/8/layout/list1"/>
    <dgm:cxn modelId="{5A8CE26D-7148-814A-BC31-683BF07BB309}" type="presOf" srcId="{F6624463-B603-AB4D-AE51-9B150021DE04}" destId="{3E4D823A-68C8-C24D-8181-6976EC74B3BC}" srcOrd="1" destOrd="0" presId="urn:microsoft.com/office/officeart/2005/8/layout/list1"/>
    <dgm:cxn modelId="{0F6EDC76-3A7A-A741-A8A3-EAAD1BE8D7C2}" type="presOf" srcId="{D968218B-964E-42CF-AE8D-E1A79FAA2CB3}" destId="{289F54EE-394D-B04A-ADB8-AA49B05E3363}" srcOrd="0" destOrd="0" presId="urn:microsoft.com/office/officeart/2005/8/layout/list1"/>
    <dgm:cxn modelId="{7613B07D-3808-7946-B247-1B04B4D02FD1}" type="presOf" srcId="{D15F5E89-BC71-4753-9C66-A9179A52EDBD}" destId="{AFF245B4-900A-8642-93A6-9FDC4D7E1EA2}" srcOrd="0" destOrd="0" presId="urn:microsoft.com/office/officeart/2005/8/layout/list1"/>
    <dgm:cxn modelId="{B8E37786-F579-2748-9641-3C4863F9733A}" srcId="{D968218B-964E-42CF-AE8D-E1A79FAA2CB3}" destId="{22CAE563-BF2D-4349-ADA7-07578A679076}" srcOrd="1" destOrd="0" parTransId="{F12E62A0-3145-8F49-A34E-1239FE449022}" sibTransId="{FDDAECFB-D254-984D-BB32-805C5BA6CFD7}"/>
    <dgm:cxn modelId="{CD2B8C87-CEE1-4965-A535-FF4429632210}" srcId="{D15F5E89-BC71-4753-9C66-A9179A52EDBD}" destId="{D968218B-964E-42CF-AE8D-E1A79FAA2CB3}" srcOrd="0" destOrd="0" parTransId="{7FF8DE34-99CB-4453-9DE9-FE048A468707}" sibTransId="{93F86977-B85B-49B0-8646-C68F607267BC}"/>
    <dgm:cxn modelId="{4D54D6BC-966D-1341-B249-EE1D12C8DD61}" type="presOf" srcId="{536F026F-035C-9342-BCC0-EA7DE79C509F}" destId="{7D777A47-D179-0344-8355-8E0E9EBDCEE8}" srcOrd="0" destOrd="1" presId="urn:microsoft.com/office/officeart/2005/8/layout/list1"/>
    <dgm:cxn modelId="{0BC343BF-EE7C-D34C-A354-26BE2BB70E96}" type="presOf" srcId="{E8D0ACDF-5AA7-459A-879A-A7D6383C2722}" destId="{7E726AE1-45C7-F747-8B92-772DAC523E75}" srcOrd="0" destOrd="0" presId="urn:microsoft.com/office/officeart/2005/8/layout/list1"/>
    <dgm:cxn modelId="{365CA5CD-F791-6D4F-91A2-DE7C8AAC5613}" srcId="{F6624463-B603-AB4D-AE51-9B150021DE04}" destId="{4C451237-F896-D149-8701-D5BC75B33E23}" srcOrd="0" destOrd="0" parTransId="{7C730252-F138-6B40-928D-1E05D63CB8BC}" sibTransId="{622BD51C-6E71-BC44-B1B4-02BCF5E0B999}"/>
    <dgm:cxn modelId="{3F999FD5-9C20-40F3-8285-8DCDFED4C21A}" srcId="{D968218B-964E-42CF-AE8D-E1A79FAA2CB3}" destId="{588F2E22-2657-4628-8328-29C4B474060A}" srcOrd="0" destOrd="0" parTransId="{4AD4253D-FC78-42BE-B85E-BA2039B865F8}" sibTransId="{AFEEDD01-CD83-4A97-AF42-B77B84D52204}"/>
    <dgm:cxn modelId="{A0430CEA-09D9-4A4E-A53A-0CE6AD94E307}" type="presOf" srcId="{4C451237-F896-D149-8701-D5BC75B33E23}" destId="{7D777A47-D179-0344-8355-8E0E9EBDCEE8}" srcOrd="0" destOrd="0" presId="urn:microsoft.com/office/officeart/2005/8/layout/list1"/>
    <dgm:cxn modelId="{063011EF-4E98-8348-AC52-C10565308614}" srcId="{F6624463-B603-AB4D-AE51-9B150021DE04}" destId="{536F026F-035C-9342-BCC0-EA7DE79C509F}" srcOrd="1" destOrd="0" parTransId="{839A19A3-D3B0-B541-AA82-B25C4E123657}" sibTransId="{87D6719D-101B-294A-BB63-BEEF5B0147BF}"/>
    <dgm:cxn modelId="{B61300A9-4AAB-1941-8BA5-997BBFF19CAF}" type="presParOf" srcId="{AFF245B4-900A-8642-93A6-9FDC4D7E1EA2}" destId="{03F2FB1F-96FE-AE4D-8C61-9EB02160359A}" srcOrd="0" destOrd="0" presId="urn:microsoft.com/office/officeart/2005/8/layout/list1"/>
    <dgm:cxn modelId="{8C354C31-A904-C241-BCFD-D4AD6A781C71}" type="presParOf" srcId="{03F2FB1F-96FE-AE4D-8C61-9EB02160359A}" destId="{289F54EE-394D-B04A-ADB8-AA49B05E3363}" srcOrd="0" destOrd="0" presId="urn:microsoft.com/office/officeart/2005/8/layout/list1"/>
    <dgm:cxn modelId="{0F9F5FD8-168C-F24B-989F-366C7660CEB8}" type="presParOf" srcId="{03F2FB1F-96FE-AE4D-8C61-9EB02160359A}" destId="{DC6A876B-CE9E-C547-AF87-7E27ABAF1C2E}" srcOrd="1" destOrd="0" presId="urn:microsoft.com/office/officeart/2005/8/layout/list1"/>
    <dgm:cxn modelId="{BDC010E0-DCE2-4241-87EB-C827FA894070}" type="presParOf" srcId="{AFF245B4-900A-8642-93A6-9FDC4D7E1EA2}" destId="{54734BFC-FC38-0D44-ACC2-DE033EC8288F}" srcOrd="1" destOrd="0" presId="urn:microsoft.com/office/officeart/2005/8/layout/list1"/>
    <dgm:cxn modelId="{42249ABD-7872-934F-BF62-33D8FFB7359B}" type="presParOf" srcId="{AFF245B4-900A-8642-93A6-9FDC4D7E1EA2}" destId="{6981851D-D7FF-B34A-9C1C-1B80C7965225}" srcOrd="2" destOrd="0" presId="urn:microsoft.com/office/officeart/2005/8/layout/list1"/>
    <dgm:cxn modelId="{9F7BD98D-4FE6-B540-B705-F1403D8E92F2}" type="presParOf" srcId="{AFF245B4-900A-8642-93A6-9FDC4D7E1EA2}" destId="{228A394A-6A8E-B144-A36B-F5EA0E93D99F}" srcOrd="3" destOrd="0" presId="urn:microsoft.com/office/officeart/2005/8/layout/list1"/>
    <dgm:cxn modelId="{BD729C70-001F-674F-9448-7C35C32CF3A6}" type="presParOf" srcId="{AFF245B4-900A-8642-93A6-9FDC4D7E1EA2}" destId="{5D36FF5E-EEE8-6D43-B033-911D2EB100B4}" srcOrd="4" destOrd="0" presId="urn:microsoft.com/office/officeart/2005/8/layout/list1"/>
    <dgm:cxn modelId="{1C1DAE5D-B431-4040-9B73-1F49BDEAF03B}" type="presParOf" srcId="{5D36FF5E-EEE8-6D43-B033-911D2EB100B4}" destId="{24AD30E3-27C3-264D-A5F5-1BA4E03AC1FF}" srcOrd="0" destOrd="0" presId="urn:microsoft.com/office/officeart/2005/8/layout/list1"/>
    <dgm:cxn modelId="{AD2591B2-D242-6541-9808-C4965D4EFEA3}" type="presParOf" srcId="{5D36FF5E-EEE8-6D43-B033-911D2EB100B4}" destId="{5100829E-EF87-E14A-8480-E250845DB24B}" srcOrd="1" destOrd="0" presId="urn:microsoft.com/office/officeart/2005/8/layout/list1"/>
    <dgm:cxn modelId="{D61C4B99-669F-AB44-B7B2-BE33861B7133}" type="presParOf" srcId="{AFF245B4-900A-8642-93A6-9FDC4D7E1EA2}" destId="{98067F97-BEE2-394D-886F-52B2BB922E21}" srcOrd="5" destOrd="0" presId="urn:microsoft.com/office/officeart/2005/8/layout/list1"/>
    <dgm:cxn modelId="{0520481D-24B5-324F-897E-DF2D8FF60D34}" type="presParOf" srcId="{AFF245B4-900A-8642-93A6-9FDC4D7E1EA2}" destId="{7E726AE1-45C7-F747-8B92-772DAC523E75}" srcOrd="6" destOrd="0" presId="urn:microsoft.com/office/officeart/2005/8/layout/list1"/>
    <dgm:cxn modelId="{5E8C9E31-8E2C-D447-A9F8-B4E9C2254652}" type="presParOf" srcId="{AFF245B4-900A-8642-93A6-9FDC4D7E1EA2}" destId="{AAC406C4-A17B-E64D-B891-49B26C0EE3FE}" srcOrd="7" destOrd="0" presId="urn:microsoft.com/office/officeart/2005/8/layout/list1"/>
    <dgm:cxn modelId="{EA0B2AD6-6B9F-B74F-8DAB-578B4C6B0B2D}" type="presParOf" srcId="{AFF245B4-900A-8642-93A6-9FDC4D7E1EA2}" destId="{7723C455-F736-E549-82EE-BAEF216D5BF0}" srcOrd="8" destOrd="0" presId="urn:microsoft.com/office/officeart/2005/8/layout/list1"/>
    <dgm:cxn modelId="{9C342172-92A8-DC4A-9633-661A19164FA1}" type="presParOf" srcId="{7723C455-F736-E549-82EE-BAEF216D5BF0}" destId="{16BAD9AC-456D-7542-9F1E-93D6A44575A8}" srcOrd="0" destOrd="0" presId="urn:microsoft.com/office/officeart/2005/8/layout/list1"/>
    <dgm:cxn modelId="{03691A46-DF6F-464E-9D7D-0BDE01A43135}" type="presParOf" srcId="{7723C455-F736-E549-82EE-BAEF216D5BF0}" destId="{3E4D823A-68C8-C24D-8181-6976EC74B3BC}" srcOrd="1" destOrd="0" presId="urn:microsoft.com/office/officeart/2005/8/layout/list1"/>
    <dgm:cxn modelId="{6D945393-6E6A-7D46-8791-7F927158B848}" type="presParOf" srcId="{AFF245B4-900A-8642-93A6-9FDC4D7E1EA2}" destId="{ECE6E965-B94C-E449-94BB-70FD18F26162}" srcOrd="9" destOrd="0" presId="urn:microsoft.com/office/officeart/2005/8/layout/list1"/>
    <dgm:cxn modelId="{64AD8A2B-5E13-1D44-A058-6658CC994C0A}" type="presParOf" srcId="{AFF245B4-900A-8642-93A6-9FDC4D7E1EA2}" destId="{7D777A47-D179-0344-8355-8E0E9EBDCE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CEF4-48E0-45AA-9D12-44B68CCC6537}">
      <dsp:nvSpPr>
        <dsp:cNvPr id="0" name=""/>
        <dsp:cNvSpPr/>
      </dsp:nvSpPr>
      <dsp:spPr>
        <a:xfrm>
          <a:off x="0" y="3807"/>
          <a:ext cx="6702706" cy="811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602E3-1D55-4843-92B6-31DF36C86FC8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C3175-2E97-4A69-80B8-78524E89C3E1}">
      <dsp:nvSpPr>
        <dsp:cNvPr id="0" name=""/>
        <dsp:cNvSpPr/>
      </dsp:nvSpPr>
      <dsp:spPr>
        <a:xfrm>
          <a:off x="936706" y="3807"/>
          <a:ext cx="3016217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Easy and powerful way to track changes to your work</a:t>
          </a:r>
          <a:endParaRPr lang="en-US" sz="1900" kern="1200" dirty="0"/>
        </a:p>
      </dsp:txBody>
      <dsp:txXfrm>
        <a:off x="936706" y="3807"/>
        <a:ext cx="3016217" cy="811001"/>
      </dsp:txXfrm>
    </dsp:sp>
    <dsp:sp modelId="{2B3402AF-FFDB-4E09-BA3C-B622A53F12CD}">
      <dsp:nvSpPr>
        <dsp:cNvPr id="0" name=""/>
        <dsp:cNvSpPr/>
      </dsp:nvSpPr>
      <dsp:spPr>
        <a:xfrm>
          <a:off x="3952924" y="3807"/>
          <a:ext cx="2749781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Unlimited “undo”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General coding safety net </a:t>
          </a:r>
        </a:p>
      </dsp:txBody>
      <dsp:txXfrm>
        <a:off x="3952924" y="3807"/>
        <a:ext cx="2749781" cy="811001"/>
      </dsp:txXfrm>
    </dsp:sp>
    <dsp:sp modelId="{0825742C-75CC-49F6-942A-67427E8D77EB}">
      <dsp:nvSpPr>
        <dsp:cNvPr id="0" name=""/>
        <dsp:cNvSpPr/>
      </dsp:nvSpPr>
      <dsp:spPr>
        <a:xfrm>
          <a:off x="0" y="1017559"/>
          <a:ext cx="6702706" cy="811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FB27E-B78E-4979-83C8-83C2C88B36F2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D6DF6-FEC8-4628-84E9-8DBF82EA2E7E}">
      <dsp:nvSpPr>
        <dsp:cNvPr id="0" name=""/>
        <dsp:cNvSpPr/>
      </dsp:nvSpPr>
      <dsp:spPr>
        <a:xfrm>
          <a:off x="936706" y="1017559"/>
          <a:ext cx="5765999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Cleaner file system</a:t>
          </a:r>
          <a:endParaRPr lang="en-US" sz="1900" kern="1200"/>
        </a:p>
      </dsp:txBody>
      <dsp:txXfrm>
        <a:off x="936706" y="1017559"/>
        <a:ext cx="5765999" cy="811001"/>
      </dsp:txXfrm>
    </dsp:sp>
    <dsp:sp modelId="{27521243-B04B-49BA-8AA4-0CD39DAD9BCF}">
      <dsp:nvSpPr>
        <dsp:cNvPr id="0" name=""/>
        <dsp:cNvSpPr/>
      </dsp:nvSpPr>
      <dsp:spPr>
        <a:xfrm>
          <a:off x="0" y="2031311"/>
          <a:ext cx="6702706" cy="811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25151-CC6E-4F30-A257-AC924D37C117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102B-4164-40AE-8FAB-FA98C87DA152}">
      <dsp:nvSpPr>
        <dsp:cNvPr id="0" name=""/>
        <dsp:cNvSpPr/>
      </dsp:nvSpPr>
      <dsp:spPr>
        <a:xfrm>
          <a:off x="936706" y="2031311"/>
          <a:ext cx="5765999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Useful for both code and writing (if using e.g. LaTeX)</a:t>
          </a:r>
          <a:endParaRPr lang="en-US" sz="1900" kern="1200"/>
        </a:p>
      </dsp:txBody>
      <dsp:txXfrm>
        <a:off x="936706" y="2031311"/>
        <a:ext cx="5765999" cy="811001"/>
      </dsp:txXfrm>
    </dsp:sp>
    <dsp:sp modelId="{66ED34E4-0D6B-4A1E-9355-2A693E8C91F2}">
      <dsp:nvSpPr>
        <dsp:cNvPr id="0" name=""/>
        <dsp:cNvSpPr/>
      </dsp:nvSpPr>
      <dsp:spPr>
        <a:xfrm>
          <a:off x="0" y="3045063"/>
          <a:ext cx="6702706" cy="811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BF21E-83C7-4CC4-AFBB-CA91F0A56D19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1A9B-298D-4695-91FF-4630B5BAEBE7}">
      <dsp:nvSpPr>
        <dsp:cNvPr id="0" name=""/>
        <dsp:cNvSpPr/>
      </dsp:nvSpPr>
      <dsp:spPr>
        <a:xfrm>
          <a:off x="936706" y="3045063"/>
          <a:ext cx="5765999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Backups of your work and record of your edits</a:t>
          </a:r>
          <a:endParaRPr lang="en-US" sz="1900" kern="1200"/>
        </a:p>
      </dsp:txBody>
      <dsp:txXfrm>
        <a:off x="936706" y="3045063"/>
        <a:ext cx="5765999" cy="811001"/>
      </dsp:txXfrm>
    </dsp:sp>
    <dsp:sp modelId="{9BF3DA08-E862-4E76-9FF7-16A87255EF15}">
      <dsp:nvSpPr>
        <dsp:cNvPr id="0" name=""/>
        <dsp:cNvSpPr/>
      </dsp:nvSpPr>
      <dsp:spPr>
        <a:xfrm>
          <a:off x="0" y="4058815"/>
          <a:ext cx="6702706" cy="8110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86C75-8AD7-4A2B-A4FC-95FB67C56352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777A0-EBD8-4890-9C43-1D6523B14C8A}">
      <dsp:nvSpPr>
        <dsp:cNvPr id="0" name=""/>
        <dsp:cNvSpPr/>
      </dsp:nvSpPr>
      <dsp:spPr>
        <a:xfrm>
          <a:off x="936706" y="4058815"/>
          <a:ext cx="5765999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Collaborate!</a:t>
          </a:r>
          <a:endParaRPr lang="en-US" sz="1900" kern="1200"/>
        </a:p>
      </dsp:txBody>
      <dsp:txXfrm>
        <a:off x="936706" y="4058815"/>
        <a:ext cx="5765999" cy="81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1851D-D7FF-B34A-9C1C-1B80C7965225}">
      <dsp:nvSpPr>
        <dsp:cNvPr id="0" name=""/>
        <dsp:cNvSpPr/>
      </dsp:nvSpPr>
      <dsp:spPr>
        <a:xfrm>
          <a:off x="0" y="330249"/>
          <a:ext cx="1084446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51" tIns="395732" rIns="841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commit messages are a story, so don’t mix stories lines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repositories should (mostly) be self-contained and stand alone</a:t>
          </a:r>
        </a:p>
      </dsp:txBody>
      <dsp:txXfrm>
        <a:off x="0" y="330249"/>
        <a:ext cx="10844462" cy="1077300"/>
      </dsp:txXfrm>
    </dsp:sp>
    <dsp:sp modelId="{DC6A876B-CE9E-C547-AF87-7E27ABAF1C2E}">
      <dsp:nvSpPr>
        <dsp:cNvPr id="0" name=""/>
        <dsp:cNvSpPr/>
      </dsp:nvSpPr>
      <dsp:spPr>
        <a:xfrm>
          <a:off x="542223" y="49809"/>
          <a:ext cx="759112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(At least one) repository per project or purpose</a:t>
          </a:r>
        </a:p>
      </dsp:txBody>
      <dsp:txXfrm>
        <a:off x="569603" y="77189"/>
        <a:ext cx="7536364" cy="506120"/>
      </dsp:txXfrm>
    </dsp:sp>
    <dsp:sp modelId="{7E726AE1-45C7-F747-8B92-772DAC523E75}">
      <dsp:nvSpPr>
        <dsp:cNvPr id="0" name=""/>
        <dsp:cNvSpPr/>
      </dsp:nvSpPr>
      <dsp:spPr>
        <a:xfrm>
          <a:off x="0" y="1790589"/>
          <a:ext cx="10844462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51" tIns="395732" rIns="841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 a complete thought – when you’ve finished a change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Before leaving the work – draft states are fine, but mention in commit message if you left it in an unstable/broken state</a:t>
          </a:r>
        </a:p>
      </dsp:txBody>
      <dsp:txXfrm>
        <a:off x="0" y="1790589"/>
        <a:ext cx="10844462" cy="1346625"/>
      </dsp:txXfrm>
    </dsp:sp>
    <dsp:sp modelId="{5100829E-EF87-E14A-8480-E250845DB24B}">
      <dsp:nvSpPr>
        <dsp:cNvPr id="0" name=""/>
        <dsp:cNvSpPr/>
      </dsp:nvSpPr>
      <dsp:spPr>
        <a:xfrm>
          <a:off x="542223" y="1510149"/>
          <a:ext cx="759112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Commit changes either:</a:t>
          </a:r>
        </a:p>
      </dsp:txBody>
      <dsp:txXfrm>
        <a:off x="569603" y="1537529"/>
        <a:ext cx="7536364" cy="506120"/>
      </dsp:txXfrm>
    </dsp:sp>
    <dsp:sp modelId="{7D777A47-D179-0344-8355-8E0E9EBDCEE8}">
      <dsp:nvSpPr>
        <dsp:cNvPr id="0" name=""/>
        <dsp:cNvSpPr/>
      </dsp:nvSpPr>
      <dsp:spPr>
        <a:xfrm>
          <a:off x="0" y="3520254"/>
          <a:ext cx="1084446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651" tIns="395732" rIns="8416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Informative at a high level but not too specific or vague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 6 months, will this make sense and be helpful?</a:t>
          </a:r>
        </a:p>
      </dsp:txBody>
      <dsp:txXfrm>
        <a:off x="0" y="3520254"/>
        <a:ext cx="10844462" cy="1077300"/>
      </dsp:txXfrm>
    </dsp:sp>
    <dsp:sp modelId="{3E4D823A-68C8-C24D-8181-6976EC74B3BC}">
      <dsp:nvSpPr>
        <dsp:cNvPr id="0" name=""/>
        <dsp:cNvSpPr/>
      </dsp:nvSpPr>
      <dsp:spPr>
        <a:xfrm>
          <a:off x="542223" y="3239814"/>
          <a:ext cx="759112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26" tIns="0" rIns="286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Write good commit messages</a:t>
          </a:r>
        </a:p>
      </dsp:txBody>
      <dsp:txXfrm>
        <a:off x="569603" y="3267194"/>
        <a:ext cx="753636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0AD4-C38C-D546-8278-3C01EB7B0B2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6F0F-C458-2B4C-8B56-E30A0584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A55B52AF-6189-A411-09C8-C57B49B8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>
            <a:extLst>
              <a:ext uri="{FF2B5EF4-FFF2-40B4-BE49-F238E27FC236}">
                <a16:creationId xmlns:a16="http://schemas.microsoft.com/office/drawing/2014/main" id="{C77AAEE4-3DED-987A-D3DE-0DD4EE2CB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>
            <a:extLst>
              <a:ext uri="{FF2B5EF4-FFF2-40B4-BE49-F238E27FC236}">
                <a16:creationId xmlns:a16="http://schemas.microsoft.com/office/drawing/2014/main" id="{74F96D5F-335D-81F1-FCBB-C98DD555D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05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fffa937b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fffa937b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6fffa937b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fffa937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fffa937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6fffa937b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fffa937b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fffa937b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6fffa937bf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fffa937b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fffa937b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6fffa937bf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614121F-9060-2DE8-4657-D1C4AEE0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B94FE410-3302-1D7B-DDAF-FB49DBB61A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8AD1BD3A-6584-15B0-1FF9-3025225BB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4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FEB09D2-09E4-9779-4107-7969376B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E67601E4-68E5-04EB-1500-2B78C4F3C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101C1D97-A656-8BD4-24AE-A5FA81F06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87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48586808-5A62-895F-6FA8-0FFBE418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D4709E6D-9514-382B-DD9B-1C965666D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8CEC5DA8-BE1A-B9CA-DF0E-938EC9DF8E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8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143D0D48-7E35-F942-2005-45FDA807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A1231164-09F7-9A38-9B24-B6ACE94C8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>
            <a:extLst>
              <a:ext uri="{FF2B5EF4-FFF2-40B4-BE49-F238E27FC236}">
                <a16:creationId xmlns:a16="http://schemas.microsoft.com/office/drawing/2014/main" id="{8B560D43-7478-AAB1-287C-EADFF6106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0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9D2D-85F6-BD47-B80A-27CD26A8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28FC5-9345-2E4C-A74A-5D26DA99A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6C2D-0009-934F-A503-A11E8FCD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8411-46C3-D345-942F-072A879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7F22-2266-1245-9E41-A0E5342B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18FC-3FC9-1C49-B999-5A42324E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4A93B-2EBB-CA47-A9FB-422C37CF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F33A-FB2C-A24F-8EE4-9658125E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D07B-8055-084F-9A7F-3DF54487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BF2C-9580-7249-BA39-C509C67F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CFAF8-76AE-934E-A5A2-BE37578AE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C40DD-268F-5A41-9A29-2F912A7C6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10DD-BA4F-F04E-B693-8F44A4F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4F87-0DD3-E748-B31C-BCE2B12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A6D9-3E4C-D84B-BF6F-178BCF5D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C2D9-B7D9-B74D-A6F2-D3D9D389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606F-2FEC-6E43-9AE5-9AFBED440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0F215-4FC1-0648-9498-C33F63FE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0C48-70A1-2F40-AEE0-AF08ECDB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8869-4D31-6E41-A00C-5872E73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92E3-2087-1E40-A36D-2A20E89C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EADA4-8E65-F94B-B717-AB5CD4E8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E334A-C523-DB4A-9F4D-1D7F8550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531B4-A81C-9648-89C0-0682B25D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95D3-F0B3-4E4D-883A-3A937493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56CC-0842-1B49-944A-347EC18E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AC19-9531-4149-BFAE-2CD784FA3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6AD3D-FE28-AE48-845C-4D5EEE4A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8EE76-BF31-7A45-BE7A-0BF54DF1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37ED-F514-2246-95B4-5C6E4D28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C4FD-F637-8F42-8A3E-0B743A04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3966-C119-E548-9B08-F81CAE81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CD2F-6981-0341-AF23-84CAFFFD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6F48-B3F4-4546-973A-014D62A8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32AEB-E6D9-B646-965B-48DA2D46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1731B-AA8A-2749-B995-56C463BEC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ED9C7-79A3-F946-92A3-D7D950A6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174E3-1FEA-8646-B772-C2A88BF9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D832F-41F3-D241-9EA8-3DEE795F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BBCE-BA59-414D-9A8C-7A0A6ED8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D515E-E8EE-6940-AA8D-77FDAFD1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54B0A-76B8-B641-9CAA-51190F26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80B77-494C-184A-985D-28C58739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EF429-6C04-5242-B805-CDAA4388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1BA1F-5797-2847-B11E-00458284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31BB-5C24-FF48-8FBF-6045DAAB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C0D1-8EB6-4B4B-8819-FE7718B0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CC8F-DD1A-9643-B79C-6A74EFD61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F050E-F370-7F4A-AAB9-730964B4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AA40-1A95-C248-B601-94A9E25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E537C-60AC-7C47-B806-00FE4891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CCBB-23EA-E14B-A6E7-69921714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080A-FD41-D94A-971F-26903D7B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13F51-4BD2-F84B-A48A-E8C68DF8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E1435-4393-4249-A71E-133CEF689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DFE3-FC0D-5E40-A30C-94E265EC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53CB-F768-B545-89B0-181B32FE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D96D4-E3F1-0B41-9A80-04B3C01A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9DB2F-BC96-B445-A2FC-3C0CD807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F5938-DE22-6C4B-9E8A-DE6E9FA3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13DE-21F4-1A44-B277-F7E771C10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D09A-9F42-C649-A6EB-DC34432B03F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B936-B90F-A046-B430-18DB0BBE7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7A08-9CD1-364E-86F7-A4645760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7783-32A8-2648-B110-153462108D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1FD753-3F29-A94D-8212-85B19394401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8489"/>
          <a:stretch/>
        </p:blipFill>
        <p:spPr>
          <a:xfrm rot="10800000">
            <a:off x="0" y="6098148"/>
            <a:ext cx="12192000" cy="78945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B18F0B7-E87C-E149-94B6-744C941D05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6844" y="6243914"/>
            <a:ext cx="576734" cy="57673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5396DB-FCE5-0544-B22E-2404F8DC6C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3639" y="6088965"/>
            <a:ext cx="2584214" cy="886634"/>
          </a:xfrm>
          <a:prstGeom prst="rect">
            <a:avLst/>
          </a:prstGeom>
        </p:spPr>
      </p:pic>
      <p:pic>
        <p:nvPicPr>
          <p:cNvPr id="20" name="Picture 1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91706B28-D8BB-F545-91BB-4AD1C730E5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09111" y="5803723"/>
            <a:ext cx="1470378" cy="14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arrie.brown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try.github.io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hyperlink" Target="https://github.com/nopeNoshishi/learn_git" TargetMode="External"/><Relationship Id="rId4" Type="http://schemas.openxmlformats.org/officeDocument/2006/relationships/hyperlink" Target="https://swcarpentry.github.io/git-novi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B3CE-DC5D-8CC0-F4AC-4711B6EFA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28" y="406400"/>
            <a:ext cx="5540801" cy="2849562"/>
          </a:xfrm>
        </p:spPr>
        <p:txBody>
          <a:bodyPr>
            <a:normAutofit/>
          </a:bodyPr>
          <a:lstStyle/>
          <a:p>
            <a:r>
              <a:rPr lang="en-US" dirty="0"/>
              <a:t>A Gentle Introduction to 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054CF-0649-ADC4-083A-3ABD2427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27" y="3255962"/>
            <a:ext cx="5143500" cy="24814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 A Graphical Overview of  Version Control for Computational Workflows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Carrie Brown – </a:t>
            </a:r>
            <a:r>
              <a:rPr lang="en-US" sz="1800" dirty="0">
                <a:hlinkClick r:id="rId2"/>
              </a:rPr>
              <a:t>carrie.brown@psu.edu</a:t>
            </a:r>
            <a:endParaRPr lang="en-US" sz="18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Client Support Lead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Institute for Computational and Data Sciences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EEF950-4F9A-30A0-FE54-77116662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02" y="-459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A0E8-2C8B-B6BE-2316-696ACEA8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861" y="647032"/>
            <a:ext cx="3932237" cy="1600200"/>
          </a:xfrm>
        </p:spPr>
        <p:txBody>
          <a:bodyPr/>
          <a:lstStyle/>
          <a:p>
            <a:r>
              <a:rPr lang="en-US" dirty="0"/>
              <a:t>Working Directory (local)</a:t>
            </a:r>
          </a:p>
        </p:txBody>
      </p:sp>
      <p:pic>
        <p:nvPicPr>
          <p:cNvPr id="1030" name="Picture 6" descr="Chapter 9 File system tree | Technical Foundations of Informatics">
            <a:extLst>
              <a:ext uri="{FF2B5EF4-FFF2-40B4-BE49-F238E27FC236}">
                <a16:creationId xmlns:a16="http://schemas.microsoft.com/office/drawing/2014/main" id="{5BA98628-5EEE-7292-4A74-7557FC11A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4" y="647032"/>
            <a:ext cx="6832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3D546-4D16-C1C4-B351-584639983AA9}"/>
              </a:ext>
            </a:extLst>
          </p:cNvPr>
          <p:cNvSpPr txBox="1"/>
          <p:nvPr/>
        </p:nvSpPr>
        <p:spPr>
          <a:xfrm>
            <a:off x="1515978" y="2574758"/>
            <a:ext cx="998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EE7E0-5BC9-0ED6-BA28-4A62AF08B2E7}"/>
              </a:ext>
            </a:extLst>
          </p:cNvPr>
          <p:cNvSpPr txBox="1"/>
          <p:nvPr/>
        </p:nvSpPr>
        <p:spPr>
          <a:xfrm>
            <a:off x="2715125" y="2574758"/>
            <a:ext cx="998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AE99C-D0B9-395C-E1B3-E43A85A2B1D4}"/>
              </a:ext>
            </a:extLst>
          </p:cNvPr>
          <p:cNvSpPr txBox="1"/>
          <p:nvPr/>
        </p:nvSpPr>
        <p:spPr>
          <a:xfrm>
            <a:off x="3567782" y="529253"/>
            <a:ext cx="9986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My Computer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DBB8E1-0FEF-E572-3C41-1F626511A522}"/>
              </a:ext>
            </a:extLst>
          </p:cNvPr>
          <p:cNvSpPr/>
          <p:nvPr/>
        </p:nvSpPr>
        <p:spPr>
          <a:xfrm>
            <a:off x="3653586" y="4454630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A1B904-B7A8-7BE9-BA07-317DA69835A9}"/>
              </a:ext>
            </a:extLst>
          </p:cNvPr>
          <p:cNvSpPr/>
          <p:nvPr/>
        </p:nvSpPr>
        <p:spPr>
          <a:xfrm>
            <a:off x="4624133" y="4715314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18EE4-C6C1-2890-5AEE-8C109AAE2F56}"/>
              </a:ext>
            </a:extLst>
          </p:cNvPr>
          <p:cNvSpPr/>
          <p:nvPr/>
        </p:nvSpPr>
        <p:spPr>
          <a:xfrm>
            <a:off x="5232856" y="4889077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C0E9F5-EA17-C5B3-A9C6-C70D439000B5}"/>
              </a:ext>
            </a:extLst>
          </p:cNvPr>
          <p:cNvSpPr/>
          <p:nvPr/>
        </p:nvSpPr>
        <p:spPr>
          <a:xfrm>
            <a:off x="3360446" y="3328340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C6E276-1AEB-C30A-C24A-171C791B91EB}"/>
              </a:ext>
            </a:extLst>
          </p:cNvPr>
          <p:cNvSpPr/>
          <p:nvPr/>
        </p:nvSpPr>
        <p:spPr>
          <a:xfrm>
            <a:off x="3747042" y="3621109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50B05-C5EB-E3F6-CB88-1090F2F5A159}"/>
              </a:ext>
            </a:extLst>
          </p:cNvPr>
          <p:cNvSpPr/>
          <p:nvPr/>
        </p:nvSpPr>
        <p:spPr>
          <a:xfrm>
            <a:off x="4122283" y="3945962"/>
            <a:ext cx="1413292" cy="3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8069E0-AC0B-7051-AE39-CE997EA6FE91}"/>
              </a:ext>
            </a:extLst>
          </p:cNvPr>
          <p:cNvCxnSpPr/>
          <p:nvPr/>
        </p:nvCxnSpPr>
        <p:spPr>
          <a:xfrm>
            <a:off x="3523592" y="3315490"/>
            <a:ext cx="3086571" cy="61762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119;p5">
            <a:extLst>
              <a:ext uri="{FF2B5EF4-FFF2-40B4-BE49-F238E27FC236}">
                <a16:creationId xmlns:a16="http://schemas.microsoft.com/office/drawing/2014/main" id="{93C0F0E6-16A1-3143-2C28-C2DFD583486D}"/>
              </a:ext>
            </a:extLst>
          </p:cNvPr>
          <p:cNvGrpSpPr>
            <a:grpSpLocks noChangeAspect="1"/>
          </p:cNvGrpSpPr>
          <p:nvPr/>
        </p:nvGrpSpPr>
        <p:grpSpPr>
          <a:xfrm>
            <a:off x="6610163" y="3387946"/>
            <a:ext cx="5380307" cy="2571267"/>
            <a:chOff x="307731" y="2479431"/>
            <a:chExt cx="8554915" cy="4088424"/>
          </a:xfrm>
        </p:grpSpPr>
        <p:pic>
          <p:nvPicPr>
            <p:cNvPr id="23" name="Google Shape;120;p5" descr="Diagram&#10;&#10;Description automatically generated">
              <a:extLst>
                <a:ext uri="{FF2B5EF4-FFF2-40B4-BE49-F238E27FC236}">
                  <a16:creationId xmlns:a16="http://schemas.microsoft.com/office/drawing/2014/main" id="{33809931-8139-9851-AC24-FF8F3653DB7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151" t="36154" r="1854" b="4230"/>
            <a:stretch/>
          </p:blipFill>
          <p:spPr>
            <a:xfrm>
              <a:off x="307731" y="2479431"/>
              <a:ext cx="8554915" cy="408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21;p5" descr="Diagram&#10;&#10;Description automatically generated">
              <a:extLst>
                <a:ext uri="{FF2B5EF4-FFF2-40B4-BE49-F238E27FC236}">
                  <a16:creationId xmlns:a16="http://schemas.microsoft.com/office/drawing/2014/main" id="{E22B8C98-9455-DACB-BF7E-BC744D40EA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0728" t="61624" r="40824" b="17607"/>
            <a:stretch/>
          </p:blipFill>
          <p:spPr>
            <a:xfrm>
              <a:off x="1134209" y="4229099"/>
              <a:ext cx="1644160" cy="1424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22;p5" descr="Diagram&#10;&#10;Description automatically generated">
              <a:extLst>
                <a:ext uri="{FF2B5EF4-FFF2-40B4-BE49-F238E27FC236}">
                  <a16:creationId xmlns:a16="http://schemas.microsoft.com/office/drawing/2014/main" id="{00BEDEAD-06B5-A28E-B639-13196370E4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1583" t="61624" r="40824" b="17607"/>
            <a:stretch/>
          </p:blipFill>
          <p:spPr>
            <a:xfrm>
              <a:off x="6427177" y="4229099"/>
              <a:ext cx="1567963" cy="14243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1448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3B35BE47-1351-F5B9-147D-4F217E0D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3CE2-ECFF-BB5D-502B-5E6EC3FA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b="1" i="0" kern="120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Example Repository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036F6A-FEFB-16A6-D9FB-3D8D9E6C7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962" y="1561220"/>
            <a:ext cx="911407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4400" b="1" i="0" kern="120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Adding a New File</a:t>
            </a:r>
          </a:p>
        </p:txBody>
      </p:sp>
      <p:pic>
        <p:nvPicPr>
          <p:cNvPr id="140" name="Google Shape;140;p7" descr="Diagram&#10;&#10;Description automatically generated"/>
          <p:cNvPicPr preferRelativeResize="0"/>
          <p:nvPr/>
        </p:nvPicPr>
        <p:blipFill rotWithShape="1">
          <a:blip r:embed="rId3"/>
          <a:srcRect t="36539"/>
          <a:stretch/>
        </p:blipFill>
        <p:spPr>
          <a:xfrm>
            <a:off x="1527648" y="1476708"/>
            <a:ext cx="9136704" cy="4515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4400" b="1" i="0" kern="120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Stage the Changes</a:t>
            </a:r>
          </a:p>
        </p:txBody>
      </p:sp>
      <p:pic>
        <p:nvPicPr>
          <p:cNvPr id="147" name="Google Shape;147;p8" descr="A picture containing text, whiteboard&#10;&#10;Description automatically generated"/>
          <p:cNvPicPr preferRelativeResize="0"/>
          <p:nvPr/>
        </p:nvPicPr>
        <p:blipFill rotWithShape="1">
          <a:blip r:embed="rId3"/>
          <a:srcRect t="33138"/>
          <a:stretch/>
        </p:blipFill>
        <p:spPr>
          <a:xfrm>
            <a:off x="2187001" y="1409742"/>
            <a:ext cx="8124062" cy="466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0853" r="5322"/>
          <a:stretch/>
        </p:blipFill>
        <p:spPr>
          <a:xfrm>
            <a:off x="2436308" y="1491915"/>
            <a:ext cx="8043198" cy="45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1981201" y="274639"/>
            <a:ext cx="65502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Commit the Changes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5BBE-DE99-7232-5D1C-847CC3D5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the changes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1981201" y="274639"/>
            <a:ext cx="65502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 History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7D58C-9402-C143-9BB7-06FC3E03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– after commit</a:t>
            </a:r>
          </a:p>
        </p:txBody>
      </p:sp>
      <p:grpSp>
        <p:nvGrpSpPr>
          <p:cNvPr id="4" name="Google Shape;166;p10">
            <a:extLst>
              <a:ext uri="{FF2B5EF4-FFF2-40B4-BE49-F238E27FC236}">
                <a16:creationId xmlns:a16="http://schemas.microsoft.com/office/drawing/2014/main" id="{5466E322-EAE2-F903-C9A4-848B825CC53F}"/>
              </a:ext>
            </a:extLst>
          </p:cNvPr>
          <p:cNvGrpSpPr>
            <a:grpSpLocks noChangeAspect="1"/>
          </p:cNvGrpSpPr>
          <p:nvPr/>
        </p:nvGrpSpPr>
        <p:grpSpPr>
          <a:xfrm>
            <a:off x="1271434" y="1491915"/>
            <a:ext cx="9649132" cy="4527967"/>
            <a:chOff x="457200" y="3492623"/>
            <a:chExt cx="7315200" cy="3572410"/>
          </a:xfrm>
        </p:grpSpPr>
        <p:pic>
          <p:nvPicPr>
            <p:cNvPr id="5" name="Google Shape;167;p10" descr="Diagram&#10;&#10;Description automatically generated">
              <a:extLst>
                <a:ext uri="{FF2B5EF4-FFF2-40B4-BE49-F238E27FC236}">
                  <a16:creationId xmlns:a16="http://schemas.microsoft.com/office/drawing/2014/main" id="{671F1D4F-1F9E-E46D-042F-BB58DFA4AD4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539"/>
            <a:stretch/>
          </p:blipFill>
          <p:spPr>
            <a:xfrm>
              <a:off x="457200" y="3492623"/>
              <a:ext cx="7315200" cy="3572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68;p10" descr="Diagram&#10;&#10;Description automatically generated">
              <a:extLst>
                <a:ext uri="{FF2B5EF4-FFF2-40B4-BE49-F238E27FC236}">
                  <a16:creationId xmlns:a16="http://schemas.microsoft.com/office/drawing/2014/main" id="{D64B406B-D121-9139-CDDC-60A84D7A47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78" t="54917" r="72802" b="21147"/>
            <a:stretch/>
          </p:blipFill>
          <p:spPr>
            <a:xfrm>
              <a:off x="1295399" y="4900246"/>
              <a:ext cx="1325944" cy="1439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9;p10" descr="Diagram&#10;&#10;Description automatically generated">
              <a:extLst>
                <a:ext uri="{FF2B5EF4-FFF2-40B4-BE49-F238E27FC236}">
                  <a16:creationId xmlns:a16="http://schemas.microsoft.com/office/drawing/2014/main" id="{E69A64C8-BBB4-610B-9191-43F4140B7E7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78" t="54917" r="72802" b="21147"/>
            <a:stretch/>
          </p:blipFill>
          <p:spPr>
            <a:xfrm>
              <a:off x="5641730" y="4900246"/>
              <a:ext cx="1325944" cy="14390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D2B420-9627-26F5-D570-751825A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7" name="Picture 2" descr="Git directory">
            <a:extLst>
              <a:ext uri="{FF2B5EF4-FFF2-40B4-BE49-F238E27FC236}">
                <a16:creationId xmlns:a16="http://schemas.microsoft.com/office/drawing/2014/main" id="{7650ABD7-0AF3-5F9E-40C4-D02D0BB97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65" y="1419726"/>
            <a:ext cx="9890035" cy="4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CCCFE5-E48A-135C-6DF9-4F3BEDEF32AD}"/>
              </a:ext>
            </a:extLst>
          </p:cNvPr>
          <p:cNvSpPr txBox="1"/>
          <p:nvPr/>
        </p:nvSpPr>
        <p:spPr>
          <a:xfrm>
            <a:off x="2117559" y="1690688"/>
            <a:ext cx="1937084" cy="27546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b="1" dirty="0"/>
              <a:t>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F53FB-880C-7427-29D3-6E29DDF11AD4}"/>
              </a:ext>
            </a:extLst>
          </p:cNvPr>
          <p:cNvSpPr txBox="1"/>
          <p:nvPr/>
        </p:nvSpPr>
        <p:spPr>
          <a:xfrm>
            <a:off x="8101261" y="1654210"/>
            <a:ext cx="1937084" cy="27546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b="1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84074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5C4B25-A77B-6FE6-0247-A332A1DF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3074" name="Picture 2" descr="git add">
            <a:extLst>
              <a:ext uri="{FF2B5EF4-FFF2-40B4-BE49-F238E27FC236}">
                <a16:creationId xmlns:a16="http://schemas.microsoft.com/office/drawing/2014/main" id="{D145F9C7-DF63-D579-9E12-CFD535533F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374" y="1380252"/>
            <a:ext cx="4006899" cy="50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t commit">
            <a:extLst>
              <a:ext uri="{FF2B5EF4-FFF2-40B4-BE49-F238E27FC236}">
                <a16:creationId xmlns:a16="http://schemas.microsoft.com/office/drawing/2014/main" id="{7F40A68A-BF02-7024-16E8-86C53CBF9D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4" y="1380252"/>
            <a:ext cx="4103152" cy="51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7E867-2B32-843A-BCCE-67B7A00A26C8}"/>
              </a:ext>
            </a:extLst>
          </p:cNvPr>
          <p:cNvSpPr txBox="1"/>
          <p:nvPr/>
        </p:nvSpPr>
        <p:spPr>
          <a:xfrm>
            <a:off x="2117559" y="1630534"/>
            <a:ext cx="1937084" cy="27546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b="1" dirty="0"/>
              <a:t>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0D92B-DAC7-9576-9284-C9C97CE96FB3}"/>
              </a:ext>
            </a:extLst>
          </p:cNvPr>
          <p:cNvSpPr txBox="1"/>
          <p:nvPr/>
        </p:nvSpPr>
        <p:spPr>
          <a:xfrm>
            <a:off x="7359315" y="1630534"/>
            <a:ext cx="1937084" cy="27546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2000" b="1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68726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endParaRPr lang="en-US" sz="3200" b="1" i="0" kern="1200" dirty="0"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E698BD-12C6-D6B6-5710-DE123BC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Workflow Tips</a:t>
            </a:r>
          </a:p>
        </p:txBody>
      </p:sp>
      <p:graphicFrame>
        <p:nvGraphicFramePr>
          <p:cNvPr id="9" name="Google Shape;177;p11">
            <a:extLst>
              <a:ext uri="{FF2B5EF4-FFF2-40B4-BE49-F238E27FC236}">
                <a16:creationId xmlns:a16="http://schemas.microsoft.com/office/drawing/2014/main" id="{08B03D0E-E43D-BAAA-DCB9-EE9FD8631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73209"/>
              </p:ext>
            </p:extLst>
          </p:nvPr>
        </p:nvGraphicFramePr>
        <p:xfrm>
          <a:off x="934452" y="1356394"/>
          <a:ext cx="10844463" cy="464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4400" b="1" i="0" kern="120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Local vs Remote Repositories</a:t>
            </a:r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sz="half" idx="2"/>
          </p:nvPr>
        </p:nvSpPr>
        <p:spPr>
          <a:xfrm>
            <a:off x="613151" y="1690688"/>
            <a:ext cx="3932237" cy="4168690"/>
          </a:xfrm>
        </p:spPr>
        <p:txBody>
          <a:bodyPr spcFirstLastPara="1" vert="horz" lIns="91440" tIns="45720" rIns="91440" bIns="45720" rtlCol="0" anchorCtr="0">
            <a:normAutofit fontScale="85000" lnSpcReduction="10000"/>
          </a:bodyPr>
          <a:lstStyle/>
          <a:p>
            <a:pPr marL="457200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500"/>
            </a:pPr>
            <a:r>
              <a:rPr lang="en-US" sz="3100" dirty="0"/>
              <a:t>A </a:t>
            </a:r>
            <a:r>
              <a:rPr lang="en-US" sz="3100" b="1" dirty="0"/>
              <a:t>remote repository </a:t>
            </a:r>
            <a:r>
              <a:rPr lang="en-US" sz="3100" dirty="0"/>
              <a:t>is one that is stored or hosted on a remote (cloud) site such as: GitHub, GitLab</a:t>
            </a:r>
          </a:p>
          <a:p>
            <a:pPr marL="457200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500"/>
            </a:pPr>
            <a:r>
              <a:rPr lang="en-US" sz="3100" dirty="0"/>
              <a:t>Each collaborator stores their own copy of the repository on their own machine – this is a </a:t>
            </a:r>
            <a:r>
              <a:rPr lang="en-US" sz="3100" b="1" dirty="0"/>
              <a:t>local repository</a:t>
            </a:r>
          </a:p>
        </p:txBody>
      </p:sp>
      <p:pic>
        <p:nvPicPr>
          <p:cNvPr id="9" name="Google Shape;184;p12" descr="Diagram&#10;&#10;Description automatically generated">
            <a:extLst>
              <a:ext uri="{FF2B5EF4-FFF2-40B4-BE49-F238E27FC236}">
                <a16:creationId xmlns:a16="http://schemas.microsoft.com/office/drawing/2014/main" id="{7CD64707-765E-7F6D-6D3D-5869AEE176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903495" y="2874788"/>
            <a:ext cx="5181600" cy="153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hat is GitHub.. GitHub is a platform ...">
            <a:extLst>
              <a:ext uri="{FF2B5EF4-FFF2-40B4-BE49-F238E27FC236}">
                <a16:creationId xmlns:a16="http://schemas.microsoft.com/office/drawing/2014/main" id="{E7ABEAE1-E436-35CA-09E7-A9AD3DDBE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20157" r="9842" b="18208"/>
          <a:stretch>
            <a:fillRect/>
          </a:stretch>
        </p:blipFill>
        <p:spPr bwMode="auto">
          <a:xfrm>
            <a:off x="8494295" y="1873499"/>
            <a:ext cx="2811379" cy="8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tLab - Wikipedia">
            <a:extLst>
              <a:ext uri="{FF2B5EF4-FFF2-40B4-BE49-F238E27FC236}">
                <a16:creationId xmlns:a16="http://schemas.microsoft.com/office/drawing/2014/main" id="{4B238917-6699-5C81-3C72-BBC505CC1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26492" r="14469" b="27363"/>
          <a:stretch>
            <a:fillRect/>
          </a:stretch>
        </p:blipFill>
        <p:spPr bwMode="auto">
          <a:xfrm>
            <a:off x="5325353" y="1978596"/>
            <a:ext cx="2483142" cy="6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Laptop with solid fill">
            <a:extLst>
              <a:ext uri="{FF2B5EF4-FFF2-40B4-BE49-F238E27FC236}">
                <a16:creationId xmlns:a16="http://schemas.microsoft.com/office/drawing/2014/main" id="{C5007C13-9D2F-023F-D40C-C826988B90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4882" y="4054560"/>
            <a:ext cx="1600200" cy="1600200"/>
          </a:xfrm>
          <a:prstGeom prst="rect">
            <a:avLst/>
          </a:prstGeom>
        </p:spPr>
      </p:pic>
      <p:pic>
        <p:nvPicPr>
          <p:cNvPr id="14" name="Graphic 13" descr="Laptop with solid fill">
            <a:extLst>
              <a:ext uri="{FF2B5EF4-FFF2-40B4-BE49-F238E27FC236}">
                <a16:creationId xmlns:a16="http://schemas.microsoft.com/office/drawing/2014/main" id="{829531EA-651F-CB45-CEBA-403C715F40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4195" y="4060494"/>
            <a:ext cx="1600200" cy="1600200"/>
          </a:xfrm>
          <a:prstGeom prst="rect">
            <a:avLst/>
          </a:prstGeom>
        </p:spPr>
      </p:pic>
      <p:pic>
        <p:nvPicPr>
          <p:cNvPr id="15" name="Graphic 14" descr="Laptop with solid fill">
            <a:extLst>
              <a:ext uri="{FF2B5EF4-FFF2-40B4-BE49-F238E27FC236}">
                <a16:creationId xmlns:a16="http://schemas.microsoft.com/office/drawing/2014/main" id="{49A1F34B-E732-D672-EFE5-ED5FEDA1FF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1086" y="4016664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tLab - Wikipedia">
            <a:extLst>
              <a:ext uri="{FF2B5EF4-FFF2-40B4-BE49-F238E27FC236}">
                <a16:creationId xmlns:a16="http://schemas.microsoft.com/office/drawing/2014/main" id="{277D4FCF-E1D2-5601-4846-602505FD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71" y="4322762"/>
            <a:ext cx="45974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600" dirty="0"/>
              <a:t>Topics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idx="1"/>
          </p:nvPr>
        </p:nvSpPr>
        <p:spPr>
          <a:xfrm>
            <a:off x="838200" y="1410159"/>
            <a:ext cx="10515600" cy="47668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3200" dirty="0"/>
              <a:t>What is Version Control and Git?</a:t>
            </a:r>
            <a:endParaRPr sz="3200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3200" dirty="0"/>
              <a:t>Anatomy of a Repository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3200" dirty="0"/>
              <a:t>Basic Git workflow</a:t>
            </a:r>
            <a:endParaRPr sz="3200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3200" dirty="0"/>
              <a:t>Local vs Remote repositories</a:t>
            </a:r>
            <a:endParaRPr sz="320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800" dirty="0"/>
              <a:t>Cloning Existing Repos</a:t>
            </a:r>
            <a:endParaRPr sz="280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800" dirty="0"/>
              <a:t>Push and Pull changes</a:t>
            </a:r>
            <a:endParaRPr sz="280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800" dirty="0"/>
              <a:t>Merging and Conflicts</a:t>
            </a:r>
            <a:endParaRPr sz="2800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3200" dirty="0"/>
              <a:t>Advanced Git Features</a:t>
            </a:r>
            <a:endParaRPr sz="3200" dirty="0"/>
          </a:p>
        </p:txBody>
      </p:sp>
      <p:pic>
        <p:nvPicPr>
          <p:cNvPr id="1026" name="Picture 2" descr="Git - Wikipedia">
            <a:extLst>
              <a:ext uri="{FF2B5EF4-FFF2-40B4-BE49-F238E27FC236}">
                <a16:creationId xmlns:a16="http://schemas.microsoft.com/office/drawing/2014/main" id="{642D9BFF-7020-6F71-F013-6E62D30D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62" y="769938"/>
            <a:ext cx="44069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GitHub.. GitHub is a platform ...">
            <a:extLst>
              <a:ext uri="{FF2B5EF4-FFF2-40B4-BE49-F238E27FC236}">
                <a16:creationId xmlns:a16="http://schemas.microsoft.com/office/drawing/2014/main" id="{8B8CFCC0-ACB6-5B81-137D-30DEEC0C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23" y="3105297"/>
            <a:ext cx="46863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838200" y="365125"/>
            <a:ext cx="10515600" cy="88820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4400" b="1" i="0" kern="120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Clone an Existing Repository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42638-B02A-2CDB-8321-D190E399D651}"/>
              </a:ext>
            </a:extLst>
          </p:cNvPr>
          <p:cNvGrpSpPr/>
          <p:nvPr/>
        </p:nvGrpSpPr>
        <p:grpSpPr>
          <a:xfrm>
            <a:off x="3009447" y="1132145"/>
            <a:ext cx="6173106" cy="4905099"/>
            <a:chOff x="3246315" y="1253330"/>
            <a:chExt cx="5572832" cy="4299171"/>
          </a:xfrm>
        </p:grpSpPr>
        <p:pic>
          <p:nvPicPr>
            <p:cNvPr id="190" name="Google Shape;190;p13" descr="Diagram, schematic&#10;&#10;Description automatically generated"/>
            <p:cNvPicPr preferRelativeResize="0"/>
            <p:nvPr/>
          </p:nvPicPr>
          <p:blipFill rotWithShape="1">
            <a:blip r:embed="rId3"/>
            <a:srcRect b="10631"/>
            <a:stretch>
              <a:fillRect/>
            </a:stretch>
          </p:blipFill>
          <p:spPr>
            <a:xfrm>
              <a:off x="3246315" y="1253330"/>
              <a:ext cx="5572832" cy="4299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190;p13" descr="Diagram, schematic&#10;&#10;Description automatically generated">
              <a:extLst>
                <a:ext uri="{FF2B5EF4-FFF2-40B4-BE49-F238E27FC236}">
                  <a16:creationId xmlns:a16="http://schemas.microsoft.com/office/drawing/2014/main" id="{C0B691A9-34D9-1BB6-7523-C30D53F1E9D2}"/>
                </a:ext>
              </a:extLst>
            </p:cNvPr>
            <p:cNvPicPr preferRelativeResize="0"/>
            <p:nvPr/>
          </p:nvPicPr>
          <p:blipFill rotWithShape="1">
            <a:blip r:embed="rId3"/>
            <a:srcRect l="42239" t="91587" r="41945"/>
            <a:stretch>
              <a:fillRect/>
            </a:stretch>
          </p:blipFill>
          <p:spPr>
            <a:xfrm>
              <a:off x="5266060" y="5001658"/>
              <a:ext cx="881351" cy="4047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4"/>
          <p:cNvGrpSpPr/>
          <p:nvPr/>
        </p:nvGrpSpPr>
        <p:grpSpPr>
          <a:xfrm>
            <a:off x="2575543" y="545886"/>
            <a:ext cx="7040913" cy="5278877"/>
            <a:chOff x="307731" y="153866"/>
            <a:chExt cx="8554915" cy="6413989"/>
          </a:xfrm>
        </p:grpSpPr>
        <p:pic>
          <p:nvPicPr>
            <p:cNvPr id="198" name="Google Shape;198;p14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2151" t="2244" r="1854" b="4230"/>
            <a:stretch/>
          </p:blipFill>
          <p:spPr>
            <a:xfrm>
              <a:off x="307731" y="153866"/>
              <a:ext cx="8554915" cy="6413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4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40728" t="70022" r="40824" b="17607"/>
            <a:stretch/>
          </p:blipFill>
          <p:spPr>
            <a:xfrm>
              <a:off x="1134209" y="4804997"/>
              <a:ext cx="1644160" cy="848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4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41779" t="65728" r="40825" b="17606"/>
            <a:stretch/>
          </p:blipFill>
          <p:spPr>
            <a:xfrm>
              <a:off x="6444761" y="4798402"/>
              <a:ext cx="1550375" cy="11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C5CDDB5-6B40-925E-D3D7-6F3C8A08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612"/>
          </a:xfrm>
        </p:spPr>
        <p:txBody>
          <a:bodyPr>
            <a:normAutofit/>
          </a:bodyPr>
          <a:lstStyle/>
          <a:p>
            <a:r>
              <a:rPr lang="en-US" dirty="0"/>
              <a:t>Changes to the remote repository</a:t>
            </a:r>
          </a:p>
        </p:txBody>
      </p:sp>
      <p:grpSp>
        <p:nvGrpSpPr>
          <p:cNvPr id="29" name="Google Shape;205;p15">
            <a:extLst>
              <a:ext uri="{FF2B5EF4-FFF2-40B4-BE49-F238E27FC236}">
                <a16:creationId xmlns:a16="http://schemas.microsoft.com/office/drawing/2014/main" id="{63322686-4FFB-2A53-9AE2-D97A3BB45D8E}"/>
              </a:ext>
            </a:extLst>
          </p:cNvPr>
          <p:cNvGrpSpPr/>
          <p:nvPr/>
        </p:nvGrpSpPr>
        <p:grpSpPr>
          <a:xfrm>
            <a:off x="3087993" y="1167063"/>
            <a:ext cx="6296639" cy="4920375"/>
            <a:chOff x="294542" y="-114300"/>
            <a:chExt cx="8554915" cy="6413989"/>
          </a:xfrm>
        </p:grpSpPr>
        <p:grpSp>
          <p:nvGrpSpPr>
            <p:cNvPr id="30" name="Google Shape;206;p15">
              <a:extLst>
                <a:ext uri="{FF2B5EF4-FFF2-40B4-BE49-F238E27FC236}">
                  <a16:creationId xmlns:a16="http://schemas.microsoft.com/office/drawing/2014/main" id="{A33EE111-BF70-B0BC-8E85-91A06BBDF79B}"/>
                </a:ext>
              </a:extLst>
            </p:cNvPr>
            <p:cNvGrpSpPr/>
            <p:nvPr/>
          </p:nvGrpSpPr>
          <p:grpSpPr>
            <a:xfrm>
              <a:off x="294542" y="-114300"/>
              <a:ext cx="8554915" cy="6413989"/>
              <a:chOff x="307731" y="153866"/>
              <a:chExt cx="8554915" cy="6413989"/>
            </a:xfrm>
          </p:grpSpPr>
          <p:pic>
            <p:nvPicPr>
              <p:cNvPr id="33" name="Google Shape;207;p15" descr="Diagram&#10;&#10;Description automatically generated">
                <a:extLst>
                  <a:ext uri="{FF2B5EF4-FFF2-40B4-BE49-F238E27FC236}">
                    <a16:creationId xmlns:a16="http://schemas.microsoft.com/office/drawing/2014/main" id="{9E400DCD-4208-D417-AE11-464C3304B62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151" t="2244" r="1854" b="4230"/>
              <a:stretch/>
            </p:blipFill>
            <p:spPr>
              <a:xfrm>
                <a:off x="307731" y="153866"/>
                <a:ext cx="8554915" cy="64139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208;p15" descr="Diagram&#10;&#10;Description automatically generated">
                <a:extLst>
                  <a:ext uri="{FF2B5EF4-FFF2-40B4-BE49-F238E27FC236}">
                    <a16:creationId xmlns:a16="http://schemas.microsoft.com/office/drawing/2014/main" id="{9699CB17-9A7E-F35B-1BA7-114D0B0EA4B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0728" t="70022" r="40824" b="17607"/>
              <a:stretch/>
            </p:blipFill>
            <p:spPr>
              <a:xfrm>
                <a:off x="1134209" y="4804997"/>
                <a:ext cx="1644160" cy="8484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209;p15" descr="Diagram&#10;&#10;Description automatically generated">
                <a:extLst>
                  <a:ext uri="{FF2B5EF4-FFF2-40B4-BE49-F238E27FC236}">
                    <a16:creationId xmlns:a16="http://schemas.microsoft.com/office/drawing/2014/main" id="{D290996F-6C8C-E29F-2BC2-86D32061CB9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1779" t="65728" r="40825" b="17606"/>
              <a:stretch/>
            </p:blipFill>
            <p:spPr>
              <a:xfrm>
                <a:off x="6444761" y="4798402"/>
                <a:ext cx="1550375" cy="114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Google Shape;210;p15" descr="Diagram&#10;&#10;Description automatically generated">
              <a:extLst>
                <a:ext uri="{FF2B5EF4-FFF2-40B4-BE49-F238E27FC236}">
                  <a16:creationId xmlns:a16="http://schemas.microsoft.com/office/drawing/2014/main" id="{BBD0193E-5A12-F673-BE52-1748A53EC43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32257" r="35531" b="67187"/>
            <a:stretch/>
          </p:blipFill>
          <p:spPr>
            <a:xfrm>
              <a:off x="3191608" y="-85239"/>
              <a:ext cx="2927837" cy="2290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11;p15" descr="Diagram&#10;&#10;Description automatically generated">
              <a:extLst>
                <a:ext uri="{FF2B5EF4-FFF2-40B4-BE49-F238E27FC236}">
                  <a16:creationId xmlns:a16="http://schemas.microsoft.com/office/drawing/2014/main" id="{58096EED-C378-FBA0-F499-7C47CCA317F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2984" t="18863" r="32033" b="76601"/>
            <a:stretch/>
          </p:blipFill>
          <p:spPr>
            <a:xfrm>
              <a:off x="5978769" y="1494690"/>
              <a:ext cx="452802" cy="316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6"/>
          <p:cNvGrpSpPr/>
          <p:nvPr/>
        </p:nvGrpSpPr>
        <p:grpSpPr>
          <a:xfrm>
            <a:off x="3061433" y="1070838"/>
            <a:ext cx="6455545" cy="4848699"/>
            <a:chOff x="1196417" y="764989"/>
            <a:chExt cx="6293966" cy="5002767"/>
          </a:xfrm>
        </p:grpSpPr>
        <p:grpSp>
          <p:nvGrpSpPr>
            <p:cNvPr id="217" name="Google Shape;217;p16"/>
            <p:cNvGrpSpPr/>
            <p:nvPr/>
          </p:nvGrpSpPr>
          <p:grpSpPr>
            <a:xfrm>
              <a:off x="1196417" y="764989"/>
              <a:ext cx="6293966" cy="5002767"/>
              <a:chOff x="1495356" y="360543"/>
              <a:chExt cx="6293966" cy="5002767"/>
            </a:xfrm>
          </p:grpSpPr>
          <p:pic>
            <p:nvPicPr>
              <p:cNvPr id="218" name="Google Shape;218;p16" descr="Diagram, schematic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b="8520"/>
              <a:stretch/>
            </p:blipFill>
            <p:spPr>
              <a:xfrm>
                <a:off x="1495356" y="360543"/>
                <a:ext cx="6293966" cy="5002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16" descr="Diagram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33314" r="35530" b="68436"/>
              <a:stretch/>
            </p:blipFill>
            <p:spPr>
              <a:xfrm>
                <a:off x="3481753" y="360543"/>
                <a:ext cx="1943101" cy="15122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16" descr="Diagram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62984" t="18863" r="35272" b="77631"/>
              <a:stretch/>
            </p:blipFill>
            <p:spPr>
              <a:xfrm>
                <a:off x="5331112" y="1494690"/>
                <a:ext cx="102535" cy="1582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014779" y="3094921"/>
                <a:ext cx="1135666" cy="8879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604971" y="3094921"/>
                <a:ext cx="1135666" cy="8879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3" name="Google Shape;223;p16"/>
            <p:cNvSpPr txBox="1"/>
            <p:nvPr/>
          </p:nvSpPr>
          <p:spPr>
            <a:xfrm>
              <a:off x="3702829" y="4765162"/>
              <a:ext cx="1211777" cy="902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pull</a:t>
              </a:r>
              <a:endParaRPr dirty="0"/>
            </a:p>
          </p:txBody>
        </p:sp>
      </p:grpSp>
      <p:sp>
        <p:nvSpPr>
          <p:cNvPr id="225" name="Google Shape;225;p16"/>
          <p:cNvSpPr txBox="1"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796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3600" dirty="0"/>
              <a:t>Pull New Changes from Remote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748A8411-A730-F10B-6D19-25761CD7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D69E017-FCE4-FE15-AD66-993486BE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612"/>
          </a:xfrm>
        </p:spPr>
        <p:txBody>
          <a:bodyPr>
            <a:normAutofit/>
          </a:bodyPr>
          <a:lstStyle/>
          <a:p>
            <a:r>
              <a:rPr lang="en-US" dirty="0"/>
              <a:t>Changes to the local repository</a:t>
            </a:r>
          </a:p>
        </p:txBody>
      </p:sp>
      <p:grpSp>
        <p:nvGrpSpPr>
          <p:cNvPr id="2" name="Google Shape;230;p17">
            <a:extLst>
              <a:ext uri="{FF2B5EF4-FFF2-40B4-BE49-F238E27FC236}">
                <a16:creationId xmlns:a16="http://schemas.microsoft.com/office/drawing/2014/main" id="{F979F601-7F19-4B76-FEB5-25E27564B2D4}"/>
              </a:ext>
            </a:extLst>
          </p:cNvPr>
          <p:cNvGrpSpPr/>
          <p:nvPr/>
        </p:nvGrpSpPr>
        <p:grpSpPr>
          <a:xfrm>
            <a:off x="2829432" y="1305738"/>
            <a:ext cx="6831926" cy="4854430"/>
            <a:chOff x="856683" y="643466"/>
            <a:chExt cx="7427471" cy="5568696"/>
          </a:xfrm>
        </p:grpSpPr>
        <p:grpSp>
          <p:nvGrpSpPr>
            <p:cNvPr id="3" name="Google Shape;231;p17">
              <a:extLst>
                <a:ext uri="{FF2B5EF4-FFF2-40B4-BE49-F238E27FC236}">
                  <a16:creationId xmlns:a16="http://schemas.microsoft.com/office/drawing/2014/main" id="{E155CAAB-07D8-20AE-963F-6B3F4E5BB45D}"/>
                </a:ext>
              </a:extLst>
            </p:cNvPr>
            <p:cNvGrpSpPr/>
            <p:nvPr/>
          </p:nvGrpSpPr>
          <p:grpSpPr>
            <a:xfrm>
              <a:off x="856683" y="643466"/>
              <a:ext cx="7427471" cy="5568696"/>
              <a:chOff x="307731" y="153866"/>
              <a:chExt cx="8554915" cy="6413989"/>
            </a:xfrm>
          </p:grpSpPr>
          <p:pic>
            <p:nvPicPr>
              <p:cNvPr id="6" name="Google Shape;232;p17" descr="Diagram&#10;&#10;Description automatically generated">
                <a:extLst>
                  <a:ext uri="{FF2B5EF4-FFF2-40B4-BE49-F238E27FC236}">
                    <a16:creationId xmlns:a16="http://schemas.microsoft.com/office/drawing/2014/main" id="{D4FC196D-2F94-0A1D-F0BA-F98E1985EDE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151" t="2244" r="1854" b="4230"/>
              <a:stretch/>
            </p:blipFill>
            <p:spPr>
              <a:xfrm>
                <a:off x="307731" y="153866"/>
                <a:ext cx="8554915" cy="64139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233;p17" descr="Diagram&#10;&#10;Description automatically generated">
                <a:extLst>
                  <a:ext uri="{FF2B5EF4-FFF2-40B4-BE49-F238E27FC236}">
                    <a16:creationId xmlns:a16="http://schemas.microsoft.com/office/drawing/2014/main" id="{54940F64-C91D-0EC2-3887-2F06423A9E5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0728" t="70022" r="40824" b="17607"/>
              <a:stretch/>
            </p:blipFill>
            <p:spPr>
              <a:xfrm>
                <a:off x="1134209" y="4804997"/>
                <a:ext cx="1644160" cy="8484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234;p17" descr="Diagram&#10;&#10;Description automatically generated">
                <a:extLst>
                  <a:ext uri="{FF2B5EF4-FFF2-40B4-BE49-F238E27FC236}">
                    <a16:creationId xmlns:a16="http://schemas.microsoft.com/office/drawing/2014/main" id="{21AC249D-10E3-7BB5-A171-68BE2CF1BC6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41779" t="65728" r="40825" b="17606"/>
              <a:stretch/>
            </p:blipFill>
            <p:spPr>
              <a:xfrm>
                <a:off x="6444761" y="4798402"/>
                <a:ext cx="1550375" cy="114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Google Shape;235;p17" descr="Diagram&#10;&#10;Description automatically generated">
              <a:extLst>
                <a:ext uri="{FF2B5EF4-FFF2-40B4-BE49-F238E27FC236}">
                  <a16:creationId xmlns:a16="http://schemas.microsoft.com/office/drawing/2014/main" id="{F48FF29C-D0DE-2CAB-6BF9-320124288BE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416" t="58037" r="72356" b="22492"/>
            <a:stretch/>
          </p:blipFill>
          <p:spPr>
            <a:xfrm>
              <a:off x="1529222" y="4173128"/>
              <a:ext cx="1517514" cy="1245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36;p17" descr="Diagram&#10;&#10;Description automatically generated">
              <a:extLst>
                <a:ext uri="{FF2B5EF4-FFF2-40B4-BE49-F238E27FC236}">
                  <a16:creationId xmlns:a16="http://schemas.microsoft.com/office/drawing/2014/main" id="{B9DE562F-E9C8-979C-905D-15FA98A8C0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7371" t="57934" r="14457" b="24621"/>
            <a:stretch/>
          </p:blipFill>
          <p:spPr>
            <a:xfrm>
              <a:off x="6101984" y="4173128"/>
              <a:ext cx="1512794" cy="11154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340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dirty="0"/>
              <a:t>Push new changes from Local</a:t>
            </a:r>
          </a:p>
        </p:txBody>
      </p:sp>
      <p:pic>
        <p:nvPicPr>
          <p:cNvPr id="241" name="Google Shape;241;p18" descr="Diagram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2950088" y="1199982"/>
            <a:ext cx="6291823" cy="491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BE00-B92A-DBD0-D6BA-8AC9C854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Strategically Stage Changes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4BE82D5-2BE5-CD11-2008-AFC4AA9026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56" y="1392488"/>
            <a:ext cx="5956118" cy="47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82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Sharing Your Repository</a:t>
            </a:r>
            <a:endParaRPr/>
          </a:p>
        </p:txBody>
      </p:sp>
      <p:pic>
        <p:nvPicPr>
          <p:cNvPr id="343" name="Google Shape;343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3730"/>
          <a:stretch>
            <a:fillRect/>
          </a:stretch>
        </p:blipFill>
        <p:spPr>
          <a:xfrm>
            <a:off x="1098883" y="1223434"/>
            <a:ext cx="10030327" cy="4274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49"/>
          <p:cNvCxnSpPr/>
          <p:nvPr/>
        </p:nvCxnSpPr>
        <p:spPr>
          <a:xfrm>
            <a:off x="6733813" y="2112030"/>
            <a:ext cx="650172" cy="1663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>
            <a:spLocks noGrp="1"/>
          </p:cNvSpPr>
          <p:nvPr>
            <p:ph type="title"/>
          </p:nvPr>
        </p:nvSpPr>
        <p:spPr>
          <a:xfrm>
            <a:off x="745958" y="274638"/>
            <a:ext cx="94648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Basic Collaborative Workflow</a:t>
            </a:r>
            <a:endParaRPr dirty="0"/>
          </a:p>
        </p:txBody>
      </p:sp>
      <p:sp>
        <p:nvSpPr>
          <p:cNvPr id="350" name="Google Shape;350;p50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/>
              <a:t>Pull down new commits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/>
              <a:t>Make your edits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/>
              <a:t>Add your modified files and commit</a:t>
            </a:r>
            <a:endParaRPr/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/>
              <a:t>Push commits to remote</a:t>
            </a:r>
            <a:endParaRPr/>
          </a:p>
        </p:txBody>
      </p:sp>
      <p:sp>
        <p:nvSpPr>
          <p:cNvPr id="351" name="Google Shape;351;p50"/>
          <p:cNvSpPr txBox="1"/>
          <p:nvPr/>
        </p:nvSpPr>
        <p:spPr>
          <a:xfrm>
            <a:off x="2358529" y="4187195"/>
            <a:ext cx="7401746" cy="1477328"/>
          </a:xfrm>
          <a:prstGeom prst="rect">
            <a:avLst/>
          </a:prstGeom>
          <a:noFill/>
          <a:ln w="952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git pull</a:t>
            </a:r>
            <a:endParaRPr/>
          </a:p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git add &lt;files&gt;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git commit –m &lt;message&gt;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git push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800" dirty="0"/>
              <a:t>Merging</a:t>
            </a:r>
            <a:endParaRPr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F606D-1AF7-A1E7-C149-81A2569CA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collaborators make simultaneous changes to the repository, git will merge the changes.</a:t>
            </a:r>
          </a:p>
        </p:txBody>
      </p:sp>
      <p:pic>
        <p:nvPicPr>
          <p:cNvPr id="4" name="Google Shape;358;p51" descr="Screen Shot 2016-12-13 at 10.10.29 PM.png">
            <a:extLst>
              <a:ext uri="{FF2B5EF4-FFF2-40B4-BE49-F238E27FC236}">
                <a16:creationId xmlns:a16="http://schemas.microsoft.com/office/drawing/2014/main" id="{DF87A5CD-45F0-7D72-5AA9-932C8DE37BD7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 rotWithShape="1">
          <a:blip r:embed="rId3">
            <a:alphaModFix/>
          </a:blip>
          <a:srcRect t="3026" b="3026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443318"/>
          </a:xfrm>
        </p:spPr>
        <p:txBody>
          <a:bodyPr spcFirstLastPara="1" vert="horz" lIns="91425" tIns="45700" rIns="91425" bIns="4570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What is Version Control?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EA823-DEE6-5306-A043-2FAD8633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9788"/>
            <a:ext cx="3651529" cy="35292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720"/>
            </a:pPr>
            <a:r>
              <a:rPr lang="en-US" sz="2000" dirty="0"/>
              <a:t>“The whole idea behind any version control system is to store “safe” copies of a project so that you never have to worry about irreparably breaking your code base.” </a:t>
            </a:r>
            <a:r>
              <a:rPr lang="en-US" sz="1400" dirty="0"/>
              <a:t>– </a:t>
            </a:r>
            <a:r>
              <a:rPr lang="en-US" sz="1400" dirty="0" err="1"/>
              <a:t>bitbucket.org</a:t>
            </a:r>
            <a:r>
              <a:rPr lang="en-US" sz="1400" dirty="0"/>
              <a:t> </a:t>
            </a:r>
          </a:p>
        </p:txBody>
      </p:sp>
      <p:graphicFrame>
        <p:nvGraphicFramePr>
          <p:cNvPr id="106" name="Google Shape;104;p3">
            <a:extLst>
              <a:ext uri="{FF2B5EF4-FFF2-40B4-BE49-F238E27FC236}">
                <a16:creationId xmlns:a16="http://schemas.microsoft.com/office/drawing/2014/main" id="{1DDB7D5B-EC1A-F419-A4CE-5E6DB6FC2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19535"/>
              </p:ext>
            </p:extLst>
          </p:nvPr>
        </p:nvGraphicFramePr>
        <p:xfrm>
          <a:off x="4885765" y="924672"/>
          <a:ext cx="670270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65;p52" descr="Screen Shot 2016-12-13 at 9.17.18 PM.png">
            <a:extLst>
              <a:ext uri="{FF2B5EF4-FFF2-40B4-BE49-F238E27FC236}">
                <a16:creationId xmlns:a16="http://schemas.microsoft.com/office/drawing/2014/main" id="{1941A497-F359-1B6B-DD5D-D622F9D0EB1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2293635" y="706688"/>
            <a:ext cx="839881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Conflicts</a:t>
            </a:r>
            <a:endParaRPr dirty="0"/>
          </a:p>
        </p:txBody>
      </p:sp>
      <p:sp>
        <p:nvSpPr>
          <p:cNvPr id="364" name="Google Shape;364;p52"/>
          <p:cNvSpPr txBox="1">
            <a:spLocks noGrp="1"/>
          </p:cNvSpPr>
          <p:nvPr>
            <p:ph type="body" sz="half" idx="4294967295"/>
          </p:nvPr>
        </p:nvSpPr>
        <p:spPr>
          <a:xfrm>
            <a:off x="715594" y="4768306"/>
            <a:ext cx="11219732" cy="1214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/>
              <a:t>Inevitably, you and your collaborator will commit overlapping changes to a file. This will create a “merge conflict”.</a:t>
            </a:r>
            <a:endParaRPr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Resolving Conflicts</a:t>
            </a:r>
            <a:endParaRPr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00DB44-FEC4-B00A-41DC-58719B1B31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39" b="11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78" name="Google Shape;378;p54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Git marks the conflicted line in the file</a:t>
            </a:r>
            <a:endParaRPr lang="en-US" dirty="0"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Manually merge the code in a text editor and commit the changes</a:t>
            </a:r>
            <a:endParaRPr dirty="0"/>
          </a:p>
          <a:p>
            <a:pPr marL="342900" indent="-154940">
              <a:spcBef>
                <a:spcPts val="592"/>
              </a:spcBef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E1DE-B1FA-C477-B9F3-50201D8D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Repository History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915996-D5B3-098E-E4D1-6E0D4A4B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5" y="1546309"/>
            <a:ext cx="7772400" cy="394302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D545FE-059D-FC96-3A59-5639AA4EA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280"/>
          <a:stretch>
            <a:fillRect/>
          </a:stretch>
        </p:blipFill>
        <p:spPr>
          <a:xfrm>
            <a:off x="5726516" y="2046259"/>
            <a:ext cx="6375583" cy="394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89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6450-C040-B65B-35CB-3CA07CD9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Checkout Previous Commits</a:t>
            </a:r>
          </a:p>
        </p:txBody>
      </p:sp>
      <p:pic>
        <p:nvPicPr>
          <p:cNvPr id="4" name="Google Shape;309;p44" descr="Screen Shot 2016-12-13 at 8.55.24 PM.png">
            <a:extLst>
              <a:ext uri="{FF2B5EF4-FFF2-40B4-BE49-F238E27FC236}">
                <a16:creationId xmlns:a16="http://schemas.microsoft.com/office/drawing/2014/main" id="{008FAC78-E1BF-0157-3EE8-A39247264E5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891419" y="1500772"/>
            <a:ext cx="816852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39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Branches</a:t>
            </a:r>
            <a:endParaRPr/>
          </a:p>
        </p:txBody>
      </p:sp>
      <p:sp>
        <p:nvSpPr>
          <p:cNvPr id="393" name="Google Shape;393;p56"/>
          <p:cNvSpPr txBox="1">
            <a:spLocks noGrp="1"/>
          </p:cNvSpPr>
          <p:nvPr>
            <p:ph type="body" idx="1"/>
          </p:nvPr>
        </p:nvSpPr>
        <p:spPr>
          <a:xfrm>
            <a:off x="1981200" y="1275347"/>
            <a:ext cx="8229600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 dirty="0"/>
              <a:t>Each branch is an independent timeline for the project. </a:t>
            </a: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</p:txBody>
      </p:sp>
      <p:pic>
        <p:nvPicPr>
          <p:cNvPr id="394" name="Google Shape;394;p56"/>
          <p:cNvPicPr preferRelativeResize="0"/>
          <p:nvPr/>
        </p:nvPicPr>
        <p:blipFill rotWithShape="1">
          <a:blip r:embed="rId3">
            <a:alphaModFix/>
          </a:blip>
          <a:srcRect r="1797"/>
          <a:stretch/>
        </p:blipFill>
        <p:spPr>
          <a:xfrm>
            <a:off x="3203938" y="2240177"/>
            <a:ext cx="5784123" cy="36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Common Branch Workflow</a:t>
            </a:r>
            <a:endParaRPr dirty="0"/>
          </a:p>
        </p:txBody>
      </p:sp>
      <p:sp>
        <p:nvSpPr>
          <p:cNvPr id="401" name="Google Shape;401;p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 dirty="0"/>
              <a:t>Allows for development while maintaining a stable “main”</a:t>
            </a:r>
            <a:endParaRPr dirty="0"/>
          </a:p>
          <a:p>
            <a:pPr marL="457200" indent="-342900">
              <a:spcBef>
                <a:spcPts val="360"/>
              </a:spcBef>
              <a:buSzPts val="1800"/>
              <a:buChar char="-"/>
            </a:pPr>
            <a:r>
              <a:rPr lang="en-US" dirty="0"/>
              <a:t>keep “main” which is always in a functional state</a:t>
            </a:r>
            <a:endParaRPr dirty="0"/>
          </a:p>
          <a:p>
            <a:pPr marL="457200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create either one “devel” branch for changes or individual additional branches per new feature/large scale change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Merging a Branch</a:t>
            </a:r>
            <a:endParaRPr/>
          </a:p>
        </p:txBody>
      </p:sp>
      <p:pic>
        <p:nvPicPr>
          <p:cNvPr id="425" name="Google Shape;4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685122"/>
            <a:ext cx="762000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0"/>
          <p:cNvSpPr txBox="1">
            <a:spLocks noGrp="1"/>
          </p:cNvSpPr>
          <p:nvPr>
            <p:ph type="body" idx="1"/>
          </p:nvPr>
        </p:nvSpPr>
        <p:spPr>
          <a:xfrm>
            <a:off x="1589424" y="1311442"/>
            <a:ext cx="10117301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 dirty="0"/>
              <a:t>When you are confident in your changes, merge the development branch into your stable “main”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/>
              <a:t>Merging in a Branch</a:t>
            </a:r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body" idx="1"/>
          </p:nvPr>
        </p:nvSpPr>
        <p:spPr>
          <a:xfrm>
            <a:off x="1191127" y="1275347"/>
            <a:ext cx="10166684" cy="485095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 dirty="0"/>
              <a:t>Recommend to do a branch merge on </a:t>
            </a:r>
            <a:r>
              <a:rPr lang="en-US" dirty="0" err="1"/>
              <a:t>Github</a:t>
            </a:r>
            <a:r>
              <a:rPr lang="en-US" dirty="0"/>
              <a:t> using a “Pull Request”</a:t>
            </a: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endParaRPr dirty="0"/>
          </a:p>
          <a:p>
            <a:pPr marL="0" indent="0">
              <a:spcBef>
                <a:spcPts val="360"/>
              </a:spcBef>
              <a:buNone/>
            </a:pPr>
            <a:r>
              <a:rPr lang="en-US" dirty="0"/>
              <a:t>You may either keep the branch open (devel) or close it upon merge (feature branch)</a:t>
            </a:r>
            <a:endParaRPr dirty="0"/>
          </a:p>
        </p:txBody>
      </p:sp>
      <p:pic>
        <p:nvPicPr>
          <p:cNvPr id="434" name="Google Shape;43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50" y="2501093"/>
            <a:ext cx="3670275" cy="2509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61"/>
          <p:cNvCxnSpPr/>
          <p:nvPr/>
        </p:nvCxnSpPr>
        <p:spPr>
          <a:xfrm>
            <a:off x="2789600" y="2747525"/>
            <a:ext cx="182100" cy="3285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36" name="Google Shape;436;p61"/>
          <p:cNvCxnSpPr/>
          <p:nvPr/>
        </p:nvCxnSpPr>
        <p:spPr>
          <a:xfrm flipH="1">
            <a:off x="5179325" y="3656125"/>
            <a:ext cx="238800" cy="2577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437" name="Google Shape;43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238" y="2418347"/>
            <a:ext cx="4458912" cy="2509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61"/>
          <p:cNvCxnSpPr/>
          <p:nvPr/>
        </p:nvCxnSpPr>
        <p:spPr>
          <a:xfrm flipH="1">
            <a:off x="6964925" y="2953050"/>
            <a:ext cx="335400" cy="302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FE5D0FB-F473-0ECE-AD2D-4B86380F6E1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 b="497"/>
          <a:stretch>
            <a:fillRect/>
          </a:stretch>
        </p:blipFill>
        <p:spPr bwMode="auto">
          <a:xfrm>
            <a:off x="2521033" y="192505"/>
            <a:ext cx="6935788" cy="59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98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3600" dirty="0"/>
              <a:t>Advanced Git features</a:t>
            </a:r>
            <a:endParaRPr dirty="0"/>
          </a:p>
        </p:txBody>
      </p:sp>
      <p:sp>
        <p:nvSpPr>
          <p:cNvPr id="260" name="Google Shape;260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2800" b="1" dirty="0"/>
              <a:t>Ignore Files</a:t>
            </a:r>
            <a:r>
              <a:rPr lang="en-US" sz="2800" dirty="0"/>
              <a:t>: </a:t>
            </a:r>
            <a:r>
              <a:rPr lang="en-US" sz="2400" dirty="0"/>
              <a:t>have Git ignore transitory files such as data or output files</a:t>
            </a:r>
          </a:p>
          <a:p>
            <a:pPr>
              <a:lnSpc>
                <a:spcPct val="15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2800" b="1" dirty="0"/>
              <a:t>Collaboration: </a:t>
            </a:r>
            <a:r>
              <a:rPr lang="en-US" sz="2400" dirty="0"/>
              <a:t>Add collaborators to your repository to all work together</a:t>
            </a:r>
            <a:endParaRPr sz="4000" dirty="0"/>
          </a:p>
          <a:p>
            <a:pPr>
              <a:lnSpc>
                <a:spcPct val="15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2800" b="1" dirty="0"/>
              <a:t>CI/CD: </a:t>
            </a:r>
            <a:r>
              <a:rPr lang="en-US" sz="2400" dirty="0"/>
              <a:t>Build actions, Releases, Issue tracking help manage collaborative projects to encourage crowdsourced effort</a:t>
            </a:r>
            <a:endParaRPr sz="4000" dirty="0"/>
          </a:p>
          <a:p>
            <a:pPr>
              <a:lnSpc>
                <a:spcPct val="15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2800" b="1" dirty="0"/>
              <a:t>Publish: </a:t>
            </a:r>
            <a:r>
              <a:rPr lang="en-US" sz="2400" dirty="0"/>
              <a:t>Get a DOI for your repository to reference in articles or other publications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BEE209-1D7F-6C53-70BC-D69E21CD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Version Control in Google and Microsoft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14A14E6-F6F7-944F-8AEC-4750C36DCD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6206"/>
          <a:stretch>
            <a:fillRect/>
          </a:stretch>
        </p:blipFill>
        <p:spPr>
          <a:xfrm>
            <a:off x="1506733" y="1690688"/>
            <a:ext cx="3844534" cy="4351338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C945493-5A00-8487-B6C1-FC97F3D3B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2570" y="1690688"/>
            <a:ext cx="3782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2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EBBA-A55A-58B9-A59F-D3A64AC8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82EB-853F-5210-A0A1-397A6038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r>
              <a:rPr lang="en-US" sz="2000" dirty="0"/>
              <a:t>More Information:</a:t>
            </a: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2000" dirty="0"/>
              <a:t>Great in-depth tutorials on all things git:</a:t>
            </a:r>
            <a:endParaRPr lang="en-US" dirty="0"/>
          </a:p>
          <a:p>
            <a:pPr marL="914400" lvl="1" indent="-342900">
              <a:lnSpc>
                <a:spcPct val="10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try.github.io</a:t>
            </a:r>
            <a:endParaRPr lang="en-US" sz="1800" dirty="0"/>
          </a:p>
          <a:p>
            <a:pPr marL="914400" lvl="1" indent="-342900">
              <a:lnSpc>
                <a:spcPct val="10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https://swcarpentry.github.io/git-novice/</a:t>
            </a:r>
            <a:endParaRPr lang="en-US" sz="2000" dirty="0"/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endParaRPr lang="en-US" sz="2000" dirty="0"/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</a:pPr>
            <a:r>
              <a:rPr lang="en-US" sz="2000" dirty="0"/>
              <a:t>Upcoming Hands-On Git workshop</a:t>
            </a:r>
          </a:p>
          <a:p>
            <a:pPr marL="914400" lvl="1" indent="-342900">
              <a:lnSpc>
                <a:spcPct val="100000"/>
              </a:lnSpc>
              <a:spcBef>
                <a:spcPts val="360"/>
              </a:spcBef>
              <a:buSzPts val="1800"/>
            </a:pPr>
            <a:r>
              <a:rPr lang="en-US" sz="1600" dirty="0"/>
              <a:t>July 9</a:t>
            </a:r>
            <a:r>
              <a:rPr lang="en-US" sz="1600" baseline="30000" dirty="0"/>
              <a:t>th</a:t>
            </a:r>
            <a:r>
              <a:rPr lang="en-US" sz="1600" dirty="0"/>
              <a:t> 12:30 pm – Details TBA</a:t>
            </a:r>
          </a:p>
          <a:p>
            <a:pPr marL="914400" lvl="1" indent="-342900">
              <a:lnSpc>
                <a:spcPct val="100000"/>
              </a:lnSpc>
              <a:spcBef>
                <a:spcPts val="360"/>
              </a:spcBef>
              <a:buSzPts val="1800"/>
            </a:pPr>
            <a:r>
              <a:rPr lang="en-US" sz="1600" dirty="0"/>
              <a:t>If interested, add your name and email to the contact sheet</a:t>
            </a:r>
            <a:endParaRPr lang="en-US" sz="2400" dirty="0"/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endParaRPr lang="en-US" sz="2000" dirty="0"/>
          </a:p>
          <a:p>
            <a:pPr marL="114300" indent="0">
              <a:lnSpc>
                <a:spcPct val="100000"/>
              </a:lnSpc>
              <a:spcBef>
                <a:spcPts val="360"/>
              </a:spcBef>
              <a:buSzPts val="1800"/>
              <a:buNone/>
            </a:pPr>
            <a:r>
              <a:rPr lang="en-US" sz="1400" dirty="0"/>
              <a:t>Acknowledgements:</a:t>
            </a:r>
            <a:endParaRPr lang="en-US" sz="2000" dirty="0"/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1400" dirty="0"/>
              <a:t>Slides adapted from “Version Control with Git” by Kaylea Nelson – Yale Center for Research Computing</a:t>
            </a:r>
            <a:endParaRPr lang="en-US" sz="2000" dirty="0"/>
          </a:p>
          <a:p>
            <a:pPr marL="457200" indent="-342900">
              <a:lnSpc>
                <a:spcPct val="100000"/>
              </a:lnSpc>
              <a:spcBef>
                <a:spcPts val="360"/>
              </a:spcBef>
              <a:buSzPts val="1800"/>
              <a:buFont typeface="Arial"/>
              <a:buChar char="•"/>
            </a:pPr>
            <a:r>
              <a:rPr lang="en-US" sz="1400" dirty="0"/>
              <a:t>Images from:</a:t>
            </a:r>
            <a:endParaRPr lang="en-US" sz="200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•"/>
            </a:pPr>
            <a:r>
              <a:rPr lang="en-US" sz="1200" dirty="0"/>
              <a:t>Software Carpentry Introduction to Git</a:t>
            </a:r>
            <a:r>
              <a:rPr lang="en-US" sz="1800" dirty="0"/>
              <a:t> - </a:t>
            </a:r>
            <a:r>
              <a:rPr lang="en-US" sz="1050" u="sng" dirty="0">
                <a:solidFill>
                  <a:schemeClr val="hlink"/>
                </a:solidFill>
                <a:hlinkClick r:id="rId4"/>
              </a:rPr>
              <a:t>https://swcarpentry.github.io/git-novice/</a:t>
            </a:r>
            <a:endParaRPr lang="en-US" sz="1050" dirty="0"/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Font typeface="Arial"/>
              <a:buChar char="•"/>
            </a:pPr>
            <a:r>
              <a:rPr lang="en-US" sz="1200" dirty="0"/>
              <a:t>Understanding Git through Images - </a:t>
            </a:r>
            <a:r>
              <a:rPr lang="en-US" sz="1050" u="sng" dirty="0">
                <a:solidFill>
                  <a:schemeClr val="hlink"/>
                </a:solidFill>
                <a:hlinkClick r:id="rId5"/>
              </a:rPr>
              <a:t>https://github.com/nopeNoshishi/learn_git</a:t>
            </a:r>
            <a:endParaRPr lang="en-US" sz="105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74" name="Google Shape;274;p22" descr="in-case-of-fire-1-git-commit-2-git-push-3-leave-building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159" y="2132386"/>
            <a:ext cx="4134866" cy="284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Screen Shot 2016-06-07 at 10.49.05 AM.pn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215" r="6279"/>
          <a:stretch>
            <a:fillRect/>
          </a:stretch>
        </p:blipFill>
        <p:spPr>
          <a:xfrm>
            <a:off x="934570" y="1690688"/>
            <a:ext cx="10322860" cy="31863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600" dirty="0"/>
              <a:t>What is Git? How does it work?</a:t>
            </a:r>
            <a:endParaRPr sz="3600" dirty="0"/>
          </a:p>
        </p:txBody>
      </p:sp>
      <p:sp>
        <p:nvSpPr>
          <p:cNvPr id="113" name="Google Shape;113;p4"/>
          <p:cNvSpPr txBox="1"/>
          <p:nvPr/>
        </p:nvSpPr>
        <p:spPr>
          <a:xfrm>
            <a:off x="838200" y="45376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 tracks changes to a file (or set of files) through a series of snapshots called “commits” or “revisions”.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422A6E35-1F90-9527-5AE5-BE9EA037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D7C0C686-F840-553D-55C5-4147B2E27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600" dirty="0"/>
              <a:t>What is Git? How does it work?</a:t>
            </a:r>
            <a:endParaRPr sz="3600" dirty="0"/>
          </a:p>
        </p:txBody>
      </p:sp>
      <p:pic>
        <p:nvPicPr>
          <p:cNvPr id="112" name="Google Shape;112;p4" descr="Screen Shot 2016-06-07 at 11.40.39 AM.png">
            <a:extLst>
              <a:ext uri="{FF2B5EF4-FFF2-40B4-BE49-F238E27FC236}">
                <a16:creationId xmlns:a16="http://schemas.microsoft.com/office/drawing/2014/main" id="{97E9F478-E076-93F1-3CDA-D6C58182AE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064" y="1430712"/>
            <a:ext cx="9297871" cy="32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>
            <a:extLst>
              <a:ext uri="{FF2B5EF4-FFF2-40B4-BE49-F238E27FC236}">
                <a16:creationId xmlns:a16="http://schemas.microsoft.com/office/drawing/2014/main" id="{8CBC3FC5-0BB4-A3E0-E8A3-6FBF4504A042}"/>
              </a:ext>
            </a:extLst>
          </p:cNvPr>
          <p:cNvSpPr txBox="1"/>
          <p:nvPr/>
        </p:nvSpPr>
        <p:spPr>
          <a:xfrm>
            <a:off x="1411517" y="4761087"/>
            <a:ext cx="9368964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snapshots are stored in a “repository” which contains a history of all the changes to the files.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9C17D276-2F8D-01CD-F4DE-DD6E8AFA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24CBB8-3E01-0A72-09DB-98D7A3C0A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600" dirty="0"/>
              <a:t>What is Git? How does it work?</a:t>
            </a: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7CED1-8379-2CDE-B728-F727FF541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24" y="1429290"/>
            <a:ext cx="7772400" cy="43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3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How is Git useful to me?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/>
              <a:t>“Why isn’t it working all of a sudden?”</a:t>
            </a:r>
            <a:endParaRPr sz="32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/>
              <a:t>Cleaner file system</a:t>
            </a:r>
          </a:p>
          <a:p>
            <a:pPr marL="800100" lvl="1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800" dirty="0"/>
              <a:t>no more “code, codev2, codev3_test, codev3_test1” directories</a:t>
            </a:r>
            <a:endParaRPr sz="28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/>
              <a:t>Record of your edits  (and thought process!)</a:t>
            </a:r>
            <a:endParaRPr sz="32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/>
              <a:t>Check for bugs in inconsistent results</a:t>
            </a:r>
            <a:endParaRPr sz="32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/>
              <a:t>Unlimited and powerful “undo”</a:t>
            </a:r>
            <a:endParaRPr sz="32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/>
              <a:t>Collaboration!</a:t>
            </a:r>
            <a:endParaRPr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734D510-AE73-A9A0-19B0-BDF0C358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5">
            <a:extLst>
              <a:ext uri="{FF2B5EF4-FFF2-40B4-BE49-F238E27FC236}">
                <a16:creationId xmlns:a16="http://schemas.microsoft.com/office/drawing/2014/main" id="{4F534E4D-7076-B00A-656B-8C34DA2016BD}"/>
              </a:ext>
            </a:extLst>
          </p:cNvPr>
          <p:cNvGrpSpPr>
            <a:grpSpLocks noChangeAspect="1"/>
          </p:cNvGrpSpPr>
          <p:nvPr/>
        </p:nvGrpSpPr>
        <p:grpSpPr>
          <a:xfrm>
            <a:off x="2299732" y="2402439"/>
            <a:ext cx="7767219" cy="3711981"/>
            <a:chOff x="307731" y="2479431"/>
            <a:chExt cx="8554915" cy="4088424"/>
          </a:xfrm>
        </p:grpSpPr>
        <p:pic>
          <p:nvPicPr>
            <p:cNvPr id="120" name="Google Shape;120;p5" descr="Diagram&#10;&#10;Description automatically generated">
              <a:extLst>
                <a:ext uri="{FF2B5EF4-FFF2-40B4-BE49-F238E27FC236}">
                  <a16:creationId xmlns:a16="http://schemas.microsoft.com/office/drawing/2014/main" id="{712F720A-ECFE-8809-61D2-F3765EAB9D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151" t="36154" r="1854" b="4230"/>
            <a:stretch/>
          </p:blipFill>
          <p:spPr>
            <a:xfrm>
              <a:off x="307731" y="2479431"/>
              <a:ext cx="8554915" cy="408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 descr="Diagram&#10;&#10;Description automatically generated">
              <a:extLst>
                <a:ext uri="{FF2B5EF4-FFF2-40B4-BE49-F238E27FC236}">
                  <a16:creationId xmlns:a16="http://schemas.microsoft.com/office/drawing/2014/main" id="{9D9ADA55-C74E-3719-0858-8641DA2BA8E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0728" t="61624" r="40824" b="17607"/>
            <a:stretch/>
          </p:blipFill>
          <p:spPr>
            <a:xfrm>
              <a:off x="1134209" y="4229099"/>
              <a:ext cx="1644160" cy="1424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 descr="Diagram&#10;&#10;Description automatically generated">
              <a:extLst>
                <a:ext uri="{FF2B5EF4-FFF2-40B4-BE49-F238E27FC236}">
                  <a16:creationId xmlns:a16="http://schemas.microsoft.com/office/drawing/2014/main" id="{FD94B069-8BDC-21B3-1D8C-D0FBAD1303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1583" t="61624" r="40824" b="17607"/>
            <a:stretch/>
          </p:blipFill>
          <p:spPr>
            <a:xfrm>
              <a:off x="6427177" y="4229099"/>
              <a:ext cx="1567963" cy="14243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5">
            <a:extLst>
              <a:ext uri="{FF2B5EF4-FFF2-40B4-BE49-F238E27FC236}">
                <a16:creationId xmlns:a16="http://schemas.microsoft.com/office/drawing/2014/main" id="{45EB0D6F-9203-D1B2-EF0C-B2D1B938BB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600" dirty="0"/>
              <a:t>Anatomy of a Repository</a:t>
            </a:r>
            <a:endParaRPr sz="3600" dirty="0"/>
          </a:p>
        </p:txBody>
      </p:sp>
      <p:pic>
        <p:nvPicPr>
          <p:cNvPr id="2" name="Google Shape;112;p4" descr="Screen Shot 2016-06-07 at 11.40.39 AM.png">
            <a:extLst>
              <a:ext uri="{FF2B5EF4-FFF2-40B4-BE49-F238E27FC236}">
                <a16:creationId xmlns:a16="http://schemas.microsoft.com/office/drawing/2014/main" id="{7E20FAB0-2F51-93F3-ED34-8C1B53CF646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0299" y="227134"/>
            <a:ext cx="5698838" cy="2002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995276"/>
      </p:ext>
    </p:extLst>
  </p:cSld>
  <p:clrMapOvr>
    <a:masterClrMapping/>
  </p:clrMapOvr>
</p:sld>
</file>

<file path=ppt/theme/theme1.xml><?xml version="1.0" encoding="utf-8"?>
<a:theme xmlns:a="http://schemas.openxmlformats.org/drawingml/2006/main" name="ICDS-PPTX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DS-PPTX-Theme" id="{091F8EFB-643A-7549-B984-815D63361812}" vid="{5FD8B8E6-0D15-6A44-9A2F-5CD4BB34F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25994EADAA74DBE5A64AB176206C8" ma:contentTypeVersion="10" ma:contentTypeDescription="Create a new document." ma:contentTypeScope="" ma:versionID="3d392d63b65216dfcb4c4f25bacbfe4b">
  <xsd:schema xmlns:xsd="http://www.w3.org/2001/XMLSchema" xmlns:xs="http://www.w3.org/2001/XMLSchema" xmlns:p="http://schemas.microsoft.com/office/2006/metadata/properties" xmlns:ns2="1c66f223-685a-489d-b2f9-54e90ccb5e24" xmlns:ns3="0ac478ea-1370-4eb3-af89-f3980a0721ae" targetNamespace="http://schemas.microsoft.com/office/2006/metadata/properties" ma:root="true" ma:fieldsID="f8416b6a1069a3373ecc7f4a7496d0ba" ns2:_="" ns3:_="">
    <xsd:import namespace="1c66f223-685a-489d-b2f9-54e90ccb5e24"/>
    <xsd:import namespace="0ac478ea-1370-4eb3-af89-f3980a072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6f223-685a-489d-b2f9-54e90ccb5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478ea-1370-4eb3-af89-f3980a0721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20c1aea-7613-4e7a-ae0b-ee2986fc7509}" ma:internalName="TaxCatchAll" ma:showField="CatchAllData" ma:web="0ac478ea-1370-4eb3-af89-f3980a072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66f223-685a-489d-b2f9-54e90ccb5e24">
      <Terms xmlns="http://schemas.microsoft.com/office/infopath/2007/PartnerControls"/>
    </lcf76f155ced4ddcb4097134ff3c332f>
    <TaxCatchAll xmlns="0ac478ea-1370-4eb3-af89-f3980a0721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4D4551-3D2F-48B5-84F6-4C35DCC9B851}"/>
</file>

<file path=customXml/itemProps2.xml><?xml version="1.0" encoding="utf-8"?>
<ds:datastoreItem xmlns:ds="http://schemas.openxmlformats.org/officeDocument/2006/customXml" ds:itemID="{20C42F7F-75D8-4544-A64A-09187FC87296}">
  <ds:schemaRefs>
    <ds:schemaRef ds:uri="http://purl.org/dc/dcmitype/"/>
    <ds:schemaRef ds:uri="http://purl.org/dc/elements/1.1/"/>
    <ds:schemaRef ds:uri="23ad9178-ade2-434f-a880-cfaf139256ed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b28dc4c-da69-43c9-a1ff-3a3813db799e"/>
  </ds:schemaRefs>
</ds:datastoreItem>
</file>

<file path=customXml/itemProps3.xml><?xml version="1.0" encoding="utf-8"?>
<ds:datastoreItem xmlns:ds="http://schemas.openxmlformats.org/officeDocument/2006/customXml" ds:itemID="{FC26CED6-6DB6-49BE-B791-B7472B539A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ICDS-PPTX-Theme</Template>
  <TotalTime>7202</TotalTime>
  <Words>909</Words>
  <Application>Microsoft Macintosh PowerPoint</Application>
  <PresentationFormat>Widescreen</PresentationFormat>
  <Paragraphs>137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Aptos</vt:lpstr>
      <vt:lpstr>Architects Daughter</vt:lpstr>
      <vt:lpstr>Arial</vt:lpstr>
      <vt:lpstr>Arial Black</vt:lpstr>
      <vt:lpstr>Calibri</vt:lpstr>
      <vt:lpstr>Gill Sans MT</vt:lpstr>
      <vt:lpstr>ICDS-PPTX-Theme</vt:lpstr>
      <vt:lpstr>A Gentle Introduction to Git</vt:lpstr>
      <vt:lpstr>Topics</vt:lpstr>
      <vt:lpstr>What is Version Control?</vt:lpstr>
      <vt:lpstr>Version Control in Google and Microsoft</vt:lpstr>
      <vt:lpstr>What is Git? How does it work?</vt:lpstr>
      <vt:lpstr>What is Git? How does it work?</vt:lpstr>
      <vt:lpstr>What is Git? How does it work?</vt:lpstr>
      <vt:lpstr>How is Git useful to me?</vt:lpstr>
      <vt:lpstr>Anatomy of a Repository</vt:lpstr>
      <vt:lpstr>Working Directory (local)</vt:lpstr>
      <vt:lpstr>Example Repository</vt:lpstr>
      <vt:lpstr>PowerPoint Presentation</vt:lpstr>
      <vt:lpstr>PowerPoint Presentation</vt:lpstr>
      <vt:lpstr>Commit the changes</vt:lpstr>
      <vt:lpstr>Current State – after commit</vt:lpstr>
      <vt:lpstr>How it works</vt:lpstr>
      <vt:lpstr>How it works</vt:lpstr>
      <vt:lpstr>Good Workflow Tips</vt:lpstr>
      <vt:lpstr>PowerPoint Presentation</vt:lpstr>
      <vt:lpstr>PowerPoint Presentation</vt:lpstr>
      <vt:lpstr>PowerPoint Presentation</vt:lpstr>
      <vt:lpstr>Changes to the remote repository</vt:lpstr>
      <vt:lpstr>Pull New Changes from Remote</vt:lpstr>
      <vt:lpstr>Changes to the local repository</vt:lpstr>
      <vt:lpstr>Push new changes from Local</vt:lpstr>
      <vt:lpstr>Strategically Stage Changes</vt:lpstr>
      <vt:lpstr>Sharing Your Repository</vt:lpstr>
      <vt:lpstr>Basic Collaborative Workflow</vt:lpstr>
      <vt:lpstr>Merging</vt:lpstr>
      <vt:lpstr>Conflicts</vt:lpstr>
      <vt:lpstr>Resolving Conflicts</vt:lpstr>
      <vt:lpstr>Repository History</vt:lpstr>
      <vt:lpstr>Checkout Previous Commits</vt:lpstr>
      <vt:lpstr>Branches</vt:lpstr>
      <vt:lpstr>Common Branch Workflow</vt:lpstr>
      <vt:lpstr>Merging a Branch</vt:lpstr>
      <vt:lpstr>Merging in a Branch</vt:lpstr>
      <vt:lpstr>PowerPoint Presentation</vt:lpstr>
      <vt:lpstr>Advanced Git features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Carrie</dc:creator>
  <cp:lastModifiedBy>Brown, Carrie</cp:lastModifiedBy>
  <cp:revision>2</cp:revision>
  <dcterms:created xsi:type="dcterms:W3CDTF">2026-04-23T20:31:24Z</dcterms:created>
  <dcterms:modified xsi:type="dcterms:W3CDTF">2026-05-11T13:54:03Z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0x0101001B625994EADAA74DBE5A64AB176206C8</vt:lpwstr>
  </property>
  <property fmtid="{D5CDD505-2E9C-101B-9397-08002B2CF9AE}" pid="3" name="MediaServiceImageTags">
    <vt:lpwstr/>
  </property>
</Properties>
</file>